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729F3F-7446-46AA-9129-7AECDC7DB61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37D62D22-C9EE-4B99-B4FC-5A36A21D272F}">
      <dgm:prSet phldrT="[Tekst]"/>
      <dgm:spPr/>
      <dgm:t>
        <a:bodyPr/>
        <a:lstStyle/>
        <a:p>
          <a:r>
            <a:rPr lang="nl-NL"/>
            <a:t>JOGG </a:t>
          </a:r>
        </a:p>
      </dgm:t>
    </dgm:pt>
    <dgm:pt modelId="{B24E06EC-0CC5-4146-AF63-207C6C39C52C}" type="parTrans" cxnId="{8CF982FB-9973-47A7-B9C3-68F23AD566FD}">
      <dgm:prSet/>
      <dgm:spPr/>
      <dgm:t>
        <a:bodyPr/>
        <a:lstStyle/>
        <a:p>
          <a:endParaRPr lang="nl-NL"/>
        </a:p>
      </dgm:t>
    </dgm:pt>
    <dgm:pt modelId="{D10CC35A-F56D-4806-A098-4A28BD3BDBCF}" type="sibTrans" cxnId="{8CF982FB-9973-47A7-B9C3-68F23AD566FD}">
      <dgm:prSet/>
      <dgm:spPr/>
      <dgm:t>
        <a:bodyPr/>
        <a:lstStyle/>
        <a:p>
          <a:endParaRPr lang="nl-NL"/>
        </a:p>
      </dgm:t>
    </dgm:pt>
    <dgm:pt modelId="{47A0F593-1ED5-4725-9B2D-77D104642EF9}">
      <dgm:prSet phldrT="[Tekst]"/>
      <dgm:spPr/>
      <dgm:t>
        <a:bodyPr/>
        <a:lstStyle/>
        <a:p>
          <a:r>
            <a:rPr lang="nl-NL"/>
            <a:t>Gemeente Meppel</a:t>
          </a:r>
        </a:p>
      </dgm:t>
    </dgm:pt>
    <dgm:pt modelId="{250008EE-429F-4BB2-A649-ABB030634AB0}" type="parTrans" cxnId="{95FC6F2A-F598-40B2-92BB-7C85E0DF9DE0}">
      <dgm:prSet/>
      <dgm:spPr/>
      <dgm:t>
        <a:bodyPr/>
        <a:lstStyle/>
        <a:p>
          <a:endParaRPr lang="nl-NL"/>
        </a:p>
      </dgm:t>
    </dgm:pt>
    <dgm:pt modelId="{F88DDB3C-1B0D-4CF4-B7F7-17737D0970FF}" type="sibTrans" cxnId="{95FC6F2A-F598-40B2-92BB-7C85E0DF9DE0}">
      <dgm:prSet/>
      <dgm:spPr/>
      <dgm:t>
        <a:bodyPr/>
        <a:lstStyle/>
        <a:p>
          <a:endParaRPr lang="nl-NL"/>
        </a:p>
      </dgm:t>
    </dgm:pt>
    <dgm:pt modelId="{378516B3-F08B-4882-B6F8-E0FD42E82A52}">
      <dgm:prSet phldrT="[Tekst]"/>
      <dgm:spPr/>
      <dgm:t>
        <a:bodyPr/>
        <a:lstStyle/>
        <a:p>
          <a:r>
            <a:rPr lang="nl-NL"/>
            <a:t>Gemeente Hoogeveen</a:t>
          </a:r>
        </a:p>
      </dgm:t>
    </dgm:pt>
    <dgm:pt modelId="{25EAC37D-3460-4C27-B4CF-D10FA399C618}" type="parTrans" cxnId="{3B2D29AF-64A4-4372-893B-9B80E3ECA8B2}">
      <dgm:prSet/>
      <dgm:spPr/>
      <dgm:t>
        <a:bodyPr/>
        <a:lstStyle/>
        <a:p>
          <a:endParaRPr lang="nl-NL"/>
        </a:p>
      </dgm:t>
    </dgm:pt>
    <dgm:pt modelId="{EFDA0821-821E-4AAE-B4B2-63BA6033C488}" type="sibTrans" cxnId="{3B2D29AF-64A4-4372-893B-9B80E3ECA8B2}">
      <dgm:prSet/>
      <dgm:spPr/>
      <dgm:t>
        <a:bodyPr/>
        <a:lstStyle/>
        <a:p>
          <a:endParaRPr lang="nl-NL"/>
        </a:p>
      </dgm:t>
    </dgm:pt>
    <dgm:pt modelId="{C98CBD96-9122-453B-AD5F-B8F120AF7E49}">
      <dgm:prSet phldrT="[Tekst]"/>
      <dgm:spPr/>
      <dgm:t>
        <a:bodyPr/>
        <a:lstStyle/>
        <a:p>
          <a:r>
            <a:rPr lang="nl-NL"/>
            <a:t>Gemeente Assen</a:t>
          </a:r>
        </a:p>
      </dgm:t>
    </dgm:pt>
    <dgm:pt modelId="{234DDC8A-BC53-4EAC-9A6A-F92B1409428E}" type="parTrans" cxnId="{34DD8113-3514-43C0-9DC3-8B6107D42820}">
      <dgm:prSet/>
      <dgm:spPr/>
      <dgm:t>
        <a:bodyPr/>
        <a:lstStyle/>
        <a:p>
          <a:endParaRPr lang="nl-NL"/>
        </a:p>
      </dgm:t>
    </dgm:pt>
    <dgm:pt modelId="{A2C566D0-28D5-4A91-BDDE-73E85F7298E6}" type="sibTrans" cxnId="{34DD8113-3514-43C0-9DC3-8B6107D42820}">
      <dgm:prSet/>
      <dgm:spPr/>
      <dgm:t>
        <a:bodyPr/>
        <a:lstStyle/>
        <a:p>
          <a:endParaRPr lang="nl-NL"/>
        </a:p>
      </dgm:t>
    </dgm:pt>
    <dgm:pt modelId="{FCFBA98C-2D0F-46FC-A4FE-D4DD6F24A601}">
      <dgm:prSet phldrT="[Tekst]"/>
      <dgm:spPr/>
      <dgm:t>
        <a:bodyPr/>
        <a:lstStyle/>
        <a:p>
          <a:r>
            <a:rPr lang="nl-NL"/>
            <a:t>Gemeente Tynaarloo</a:t>
          </a:r>
        </a:p>
      </dgm:t>
    </dgm:pt>
    <dgm:pt modelId="{36B7D6C6-7CE7-49F5-B15A-060D6FA418D6}" type="parTrans" cxnId="{805AC855-1ECE-4491-83AF-73BFF7260CD2}">
      <dgm:prSet/>
      <dgm:spPr/>
      <dgm:t>
        <a:bodyPr/>
        <a:lstStyle/>
        <a:p>
          <a:endParaRPr lang="nl-NL"/>
        </a:p>
      </dgm:t>
    </dgm:pt>
    <dgm:pt modelId="{4F70CCC7-4262-409A-9CF4-0BE76DA836ED}" type="sibTrans" cxnId="{805AC855-1ECE-4491-83AF-73BFF7260CD2}">
      <dgm:prSet/>
      <dgm:spPr/>
      <dgm:t>
        <a:bodyPr/>
        <a:lstStyle/>
        <a:p>
          <a:endParaRPr lang="nl-NL"/>
        </a:p>
      </dgm:t>
    </dgm:pt>
    <dgm:pt modelId="{5969E09B-F25D-453A-B894-8629357ACB5E}">
      <dgm:prSet phldrT="[Tekst]"/>
      <dgm:spPr/>
      <dgm:t>
        <a:bodyPr/>
        <a:lstStyle/>
        <a:p>
          <a:r>
            <a:rPr lang="nl-NL"/>
            <a:t>Gemeente Emmen</a:t>
          </a:r>
        </a:p>
      </dgm:t>
    </dgm:pt>
    <dgm:pt modelId="{D3C71EE8-5CBE-4A5D-949B-54BB530AD33E}" type="parTrans" cxnId="{CB8D360D-C537-4FD5-9B35-9C5447F97C75}">
      <dgm:prSet/>
      <dgm:spPr/>
      <dgm:t>
        <a:bodyPr/>
        <a:lstStyle/>
        <a:p>
          <a:endParaRPr lang="nl-NL"/>
        </a:p>
      </dgm:t>
    </dgm:pt>
    <dgm:pt modelId="{356D9155-FE25-439A-8305-90E11F344875}" type="sibTrans" cxnId="{CB8D360D-C537-4FD5-9B35-9C5447F97C75}">
      <dgm:prSet/>
      <dgm:spPr/>
      <dgm:t>
        <a:bodyPr/>
        <a:lstStyle/>
        <a:p>
          <a:endParaRPr lang="nl-NL"/>
        </a:p>
      </dgm:t>
    </dgm:pt>
    <dgm:pt modelId="{4B94B2A6-D469-4D95-A58C-21069CED2B77}">
      <dgm:prSet phldrT="[Tekst]"/>
      <dgm:spPr/>
      <dgm:t>
        <a:bodyPr/>
        <a:lstStyle/>
        <a:p>
          <a:r>
            <a:rPr lang="nl-NL"/>
            <a:t>Gemeente De Wolden</a:t>
          </a:r>
        </a:p>
      </dgm:t>
    </dgm:pt>
    <dgm:pt modelId="{4A070306-002A-446D-82F3-4D7B2B8222FC}" type="parTrans" cxnId="{D3FC0BD8-B3A3-496B-8694-8F79F8C29A73}">
      <dgm:prSet/>
      <dgm:spPr/>
      <dgm:t>
        <a:bodyPr/>
        <a:lstStyle/>
        <a:p>
          <a:endParaRPr lang="nl-NL"/>
        </a:p>
      </dgm:t>
    </dgm:pt>
    <dgm:pt modelId="{82F79366-DE20-481D-B041-25AC0012D9DF}" type="sibTrans" cxnId="{D3FC0BD8-B3A3-496B-8694-8F79F8C29A73}">
      <dgm:prSet/>
      <dgm:spPr/>
      <dgm:t>
        <a:bodyPr/>
        <a:lstStyle/>
        <a:p>
          <a:endParaRPr lang="nl-NL"/>
        </a:p>
      </dgm:t>
    </dgm:pt>
    <dgm:pt modelId="{7AFC1C6F-1785-49A6-9A0E-8C958B74FB4B}">
      <dgm:prSet phldrT="[Tekst]"/>
      <dgm:spPr/>
      <dgm:t>
        <a:bodyPr/>
        <a:lstStyle/>
        <a:p>
          <a:r>
            <a:rPr lang="nl-NL" dirty="0"/>
            <a:t>Gemeente </a:t>
          </a:r>
          <a:r>
            <a:rPr lang="nl-NL" dirty="0" smtClean="0"/>
            <a:t>Westerveld</a:t>
          </a:r>
          <a:endParaRPr lang="nl-NL" dirty="0"/>
        </a:p>
      </dgm:t>
    </dgm:pt>
    <dgm:pt modelId="{D8FFD3B6-2AFC-4D60-A664-0384A644C90E}" type="parTrans" cxnId="{5B21BF30-6194-40FC-989F-48E31AA9F93F}">
      <dgm:prSet/>
      <dgm:spPr/>
      <dgm:t>
        <a:bodyPr/>
        <a:lstStyle/>
        <a:p>
          <a:endParaRPr lang="nl-NL"/>
        </a:p>
      </dgm:t>
    </dgm:pt>
    <dgm:pt modelId="{EB4AC898-596D-4CE8-9971-535ED7BAF8D4}" type="sibTrans" cxnId="{5B21BF30-6194-40FC-989F-48E31AA9F93F}">
      <dgm:prSet/>
      <dgm:spPr/>
      <dgm:t>
        <a:bodyPr/>
        <a:lstStyle/>
        <a:p>
          <a:endParaRPr lang="nl-NL"/>
        </a:p>
      </dgm:t>
    </dgm:pt>
    <dgm:pt modelId="{37DEB337-5D6F-4258-94F1-93910159E7C6}">
      <dgm:prSet phldrT="[Tekst]"/>
      <dgm:spPr/>
      <dgm:t>
        <a:bodyPr/>
        <a:lstStyle/>
        <a:p>
          <a:r>
            <a:rPr lang="nl-NL"/>
            <a:t>Meppel Actief</a:t>
          </a:r>
        </a:p>
      </dgm:t>
    </dgm:pt>
    <dgm:pt modelId="{2C939499-43FB-4464-8510-E85B1588EC76}" type="parTrans" cxnId="{349B402D-EC65-4BA1-B786-07E4A0594759}">
      <dgm:prSet/>
      <dgm:spPr/>
      <dgm:t>
        <a:bodyPr/>
        <a:lstStyle/>
        <a:p>
          <a:endParaRPr lang="nl-NL"/>
        </a:p>
      </dgm:t>
    </dgm:pt>
    <dgm:pt modelId="{D65204FC-E13A-4BFC-AE8A-33B0C0D1ABBB}" type="sibTrans" cxnId="{349B402D-EC65-4BA1-B786-07E4A0594759}">
      <dgm:prSet/>
      <dgm:spPr/>
      <dgm:t>
        <a:bodyPr/>
        <a:lstStyle/>
        <a:p>
          <a:endParaRPr lang="nl-NL"/>
        </a:p>
      </dgm:t>
    </dgm:pt>
    <dgm:pt modelId="{4457182E-209E-41E7-BD3C-2ECB428ABD5B}">
      <dgm:prSet phldrT="[Tekst]"/>
      <dgm:spPr/>
      <dgm:t>
        <a:bodyPr/>
        <a:lstStyle/>
        <a:p>
          <a:r>
            <a:rPr lang="nl-NL"/>
            <a:t>JOGG Regisseur</a:t>
          </a:r>
        </a:p>
      </dgm:t>
    </dgm:pt>
    <dgm:pt modelId="{3B48A051-FC76-41D0-889E-DAC6842CC755}" type="parTrans" cxnId="{69302FAE-4EB5-40C9-B879-798756B856B2}">
      <dgm:prSet/>
      <dgm:spPr/>
      <dgm:t>
        <a:bodyPr/>
        <a:lstStyle/>
        <a:p>
          <a:endParaRPr lang="nl-NL"/>
        </a:p>
      </dgm:t>
    </dgm:pt>
    <dgm:pt modelId="{E82AB058-176D-4FA6-A546-C813B0616EEF}" type="sibTrans" cxnId="{69302FAE-4EB5-40C9-B879-798756B856B2}">
      <dgm:prSet/>
      <dgm:spPr/>
      <dgm:t>
        <a:bodyPr/>
        <a:lstStyle/>
        <a:p>
          <a:endParaRPr lang="nl-NL"/>
        </a:p>
      </dgm:t>
    </dgm:pt>
    <dgm:pt modelId="{1E28DC24-26BE-4FCE-9E0A-A1B1C5E29FEF}">
      <dgm:prSet phldrT="[Tekst]"/>
      <dgm:spPr/>
      <dgm:t>
        <a:bodyPr/>
        <a:lstStyle/>
        <a:p>
          <a:r>
            <a:rPr lang="nl-NL"/>
            <a:t>JOGG team stagiaires (2e jaars studenten)</a:t>
          </a:r>
        </a:p>
      </dgm:t>
    </dgm:pt>
    <dgm:pt modelId="{BDC87089-5232-4FB3-99B0-684F43847E38}" type="parTrans" cxnId="{CE2AAA5C-AC2E-48D7-BB09-1BC9BFE95EA6}">
      <dgm:prSet/>
      <dgm:spPr/>
      <dgm:t>
        <a:bodyPr/>
        <a:lstStyle/>
        <a:p>
          <a:endParaRPr lang="nl-NL"/>
        </a:p>
      </dgm:t>
    </dgm:pt>
    <dgm:pt modelId="{AD6C59B4-4C50-47EA-B878-54EF9C10D7E5}" type="sibTrans" cxnId="{CE2AAA5C-AC2E-48D7-BB09-1BC9BFE95EA6}">
      <dgm:prSet/>
      <dgm:spPr/>
      <dgm:t>
        <a:bodyPr/>
        <a:lstStyle/>
        <a:p>
          <a:endParaRPr lang="nl-NL"/>
        </a:p>
      </dgm:t>
    </dgm:pt>
    <dgm:pt modelId="{5ED5A8C5-5203-48B4-AFF1-425007E1FFE0}">
      <dgm:prSet phldrT="[Tekst]"/>
      <dgm:spPr/>
      <dgm:t>
        <a:bodyPr/>
        <a:lstStyle/>
        <a:p>
          <a:r>
            <a:rPr lang="nl-NL"/>
            <a:t>JOGG team stagiaires (3e en 4e jaars student)</a:t>
          </a:r>
        </a:p>
      </dgm:t>
    </dgm:pt>
    <dgm:pt modelId="{5139B899-2DF7-4875-9D4E-FED81FE27F97}" type="parTrans" cxnId="{BFC95605-D82A-4605-AFCB-0379FE65A08A}">
      <dgm:prSet/>
      <dgm:spPr/>
      <dgm:t>
        <a:bodyPr/>
        <a:lstStyle/>
        <a:p>
          <a:endParaRPr lang="nl-NL"/>
        </a:p>
      </dgm:t>
    </dgm:pt>
    <dgm:pt modelId="{F605C95C-D356-4163-A98B-5B51A7779F3E}" type="sibTrans" cxnId="{BFC95605-D82A-4605-AFCB-0379FE65A08A}">
      <dgm:prSet/>
      <dgm:spPr/>
      <dgm:t>
        <a:bodyPr/>
        <a:lstStyle/>
        <a:p>
          <a:endParaRPr lang="nl-NL"/>
        </a:p>
      </dgm:t>
    </dgm:pt>
    <dgm:pt modelId="{9F43ACCA-BE54-46B8-9BA5-F05D87F02C52}" type="pres">
      <dgm:prSet presAssocID="{65729F3F-7446-46AA-9129-7AECDC7DB61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l-NL"/>
        </a:p>
      </dgm:t>
    </dgm:pt>
    <dgm:pt modelId="{5DAC54AB-DB85-4049-96C0-7C3CAC6D8160}" type="pres">
      <dgm:prSet presAssocID="{37D62D22-C9EE-4B99-B4FC-5A36A21D272F}" presName="hierRoot1" presStyleCnt="0">
        <dgm:presLayoutVars>
          <dgm:hierBranch val="init"/>
        </dgm:presLayoutVars>
      </dgm:prSet>
      <dgm:spPr/>
    </dgm:pt>
    <dgm:pt modelId="{782B9E74-A042-4254-B907-E0CDEE15814F}" type="pres">
      <dgm:prSet presAssocID="{37D62D22-C9EE-4B99-B4FC-5A36A21D272F}" presName="rootComposite1" presStyleCnt="0"/>
      <dgm:spPr/>
    </dgm:pt>
    <dgm:pt modelId="{2689F9D6-C580-440C-95DE-6589F8799E7A}" type="pres">
      <dgm:prSet presAssocID="{37D62D22-C9EE-4B99-B4FC-5A36A21D272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BA502349-360A-419E-BC06-8D5098DF19A8}" type="pres">
      <dgm:prSet presAssocID="{37D62D22-C9EE-4B99-B4FC-5A36A21D272F}" presName="rootConnector1" presStyleLbl="node1" presStyleIdx="0" presStyleCnt="0"/>
      <dgm:spPr/>
      <dgm:t>
        <a:bodyPr/>
        <a:lstStyle/>
        <a:p>
          <a:endParaRPr lang="nl-NL"/>
        </a:p>
      </dgm:t>
    </dgm:pt>
    <dgm:pt modelId="{4F95680E-DE5B-47B2-8695-80E7F7E28130}" type="pres">
      <dgm:prSet presAssocID="{37D62D22-C9EE-4B99-B4FC-5A36A21D272F}" presName="hierChild2" presStyleCnt="0"/>
      <dgm:spPr/>
    </dgm:pt>
    <dgm:pt modelId="{2E057E70-5EDD-4A83-9648-4E0C95598450}" type="pres">
      <dgm:prSet presAssocID="{250008EE-429F-4BB2-A649-ABB030634AB0}" presName="Name37" presStyleLbl="parChTrans1D2" presStyleIdx="0" presStyleCnt="7"/>
      <dgm:spPr/>
      <dgm:t>
        <a:bodyPr/>
        <a:lstStyle/>
        <a:p>
          <a:endParaRPr lang="nl-NL"/>
        </a:p>
      </dgm:t>
    </dgm:pt>
    <dgm:pt modelId="{043CC15D-4C2B-4B1B-8542-76FD8B9A5FAC}" type="pres">
      <dgm:prSet presAssocID="{47A0F593-1ED5-4725-9B2D-77D104642EF9}" presName="hierRoot2" presStyleCnt="0">
        <dgm:presLayoutVars>
          <dgm:hierBranch val="init"/>
        </dgm:presLayoutVars>
      </dgm:prSet>
      <dgm:spPr/>
    </dgm:pt>
    <dgm:pt modelId="{4ABC1B8F-4FCA-4AA2-833E-BEF73C56AF1D}" type="pres">
      <dgm:prSet presAssocID="{47A0F593-1ED5-4725-9B2D-77D104642EF9}" presName="rootComposite" presStyleCnt="0"/>
      <dgm:spPr/>
    </dgm:pt>
    <dgm:pt modelId="{483314BA-1A76-4A64-92E0-50AC6FA6C244}" type="pres">
      <dgm:prSet presAssocID="{47A0F593-1ED5-4725-9B2D-77D104642EF9}" presName="rootText" presStyleLbl="node2" presStyleIdx="0" presStyleCnt="7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B4690D4F-4FA2-4351-98CA-0D6613217EB8}" type="pres">
      <dgm:prSet presAssocID="{47A0F593-1ED5-4725-9B2D-77D104642EF9}" presName="rootConnector" presStyleLbl="node2" presStyleIdx="0" presStyleCnt="7"/>
      <dgm:spPr/>
      <dgm:t>
        <a:bodyPr/>
        <a:lstStyle/>
        <a:p>
          <a:endParaRPr lang="nl-NL"/>
        </a:p>
      </dgm:t>
    </dgm:pt>
    <dgm:pt modelId="{C19DD80E-8823-48FE-B0A2-89546210F1F5}" type="pres">
      <dgm:prSet presAssocID="{47A0F593-1ED5-4725-9B2D-77D104642EF9}" presName="hierChild4" presStyleCnt="0"/>
      <dgm:spPr/>
    </dgm:pt>
    <dgm:pt modelId="{594F2D94-B37B-4F63-ACA1-0039A1E28077}" type="pres">
      <dgm:prSet presAssocID="{3B48A051-FC76-41D0-889E-DAC6842CC755}" presName="Name37" presStyleLbl="parChTrans1D3" presStyleIdx="0" presStyleCnt="2"/>
      <dgm:spPr/>
      <dgm:t>
        <a:bodyPr/>
        <a:lstStyle/>
        <a:p>
          <a:endParaRPr lang="nl-NL"/>
        </a:p>
      </dgm:t>
    </dgm:pt>
    <dgm:pt modelId="{E0FB15B5-A9B9-4BEF-A43F-83DEE98F4414}" type="pres">
      <dgm:prSet presAssocID="{4457182E-209E-41E7-BD3C-2ECB428ABD5B}" presName="hierRoot2" presStyleCnt="0">
        <dgm:presLayoutVars>
          <dgm:hierBranch val="init"/>
        </dgm:presLayoutVars>
      </dgm:prSet>
      <dgm:spPr/>
    </dgm:pt>
    <dgm:pt modelId="{FA032F37-F813-49F7-B879-7222C2969FF0}" type="pres">
      <dgm:prSet presAssocID="{4457182E-209E-41E7-BD3C-2ECB428ABD5B}" presName="rootComposite" presStyleCnt="0"/>
      <dgm:spPr/>
    </dgm:pt>
    <dgm:pt modelId="{A3373260-D68C-42BB-AB43-4DDAE53DFF3D}" type="pres">
      <dgm:prSet presAssocID="{4457182E-209E-41E7-BD3C-2ECB428ABD5B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84871BE6-71CD-4C29-BC3A-52BD0CF601F0}" type="pres">
      <dgm:prSet presAssocID="{4457182E-209E-41E7-BD3C-2ECB428ABD5B}" presName="rootConnector" presStyleLbl="node3" presStyleIdx="0" presStyleCnt="2"/>
      <dgm:spPr/>
      <dgm:t>
        <a:bodyPr/>
        <a:lstStyle/>
        <a:p>
          <a:endParaRPr lang="nl-NL"/>
        </a:p>
      </dgm:t>
    </dgm:pt>
    <dgm:pt modelId="{91022D05-5FCA-4A98-8B0A-574BD9BE44F4}" type="pres">
      <dgm:prSet presAssocID="{4457182E-209E-41E7-BD3C-2ECB428ABD5B}" presName="hierChild4" presStyleCnt="0"/>
      <dgm:spPr/>
    </dgm:pt>
    <dgm:pt modelId="{C881CFDC-F997-4B72-BBE5-C3D4D43372C7}" type="pres">
      <dgm:prSet presAssocID="{BDC87089-5232-4FB3-99B0-684F43847E38}" presName="Name37" presStyleLbl="parChTrans1D4" presStyleIdx="0" presStyleCnt="2"/>
      <dgm:spPr/>
      <dgm:t>
        <a:bodyPr/>
        <a:lstStyle/>
        <a:p>
          <a:endParaRPr lang="nl-NL"/>
        </a:p>
      </dgm:t>
    </dgm:pt>
    <dgm:pt modelId="{43073992-DB12-4B15-89F2-FE6EBB17C045}" type="pres">
      <dgm:prSet presAssocID="{1E28DC24-26BE-4FCE-9E0A-A1B1C5E29FEF}" presName="hierRoot2" presStyleCnt="0">
        <dgm:presLayoutVars>
          <dgm:hierBranch val="init"/>
        </dgm:presLayoutVars>
      </dgm:prSet>
      <dgm:spPr/>
    </dgm:pt>
    <dgm:pt modelId="{9735833D-EECB-4386-B22C-24FE95CD0D7E}" type="pres">
      <dgm:prSet presAssocID="{1E28DC24-26BE-4FCE-9E0A-A1B1C5E29FEF}" presName="rootComposite" presStyleCnt="0"/>
      <dgm:spPr/>
    </dgm:pt>
    <dgm:pt modelId="{FFB54840-863A-4071-A419-705143FD6096}" type="pres">
      <dgm:prSet presAssocID="{1E28DC24-26BE-4FCE-9E0A-A1B1C5E29FEF}" presName="rootText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BA9D86E2-9D66-4700-BF0E-2740D31DBBBA}" type="pres">
      <dgm:prSet presAssocID="{1E28DC24-26BE-4FCE-9E0A-A1B1C5E29FEF}" presName="rootConnector" presStyleLbl="node4" presStyleIdx="0" presStyleCnt="2"/>
      <dgm:spPr/>
      <dgm:t>
        <a:bodyPr/>
        <a:lstStyle/>
        <a:p>
          <a:endParaRPr lang="nl-NL"/>
        </a:p>
      </dgm:t>
    </dgm:pt>
    <dgm:pt modelId="{A0E46D31-962C-407F-95B6-762EF64722DC}" type="pres">
      <dgm:prSet presAssocID="{1E28DC24-26BE-4FCE-9E0A-A1B1C5E29FEF}" presName="hierChild4" presStyleCnt="0"/>
      <dgm:spPr/>
    </dgm:pt>
    <dgm:pt modelId="{FD569221-DE37-4469-B42A-9B1FA7DA4040}" type="pres">
      <dgm:prSet presAssocID="{1E28DC24-26BE-4FCE-9E0A-A1B1C5E29FEF}" presName="hierChild5" presStyleCnt="0"/>
      <dgm:spPr/>
    </dgm:pt>
    <dgm:pt modelId="{ECE5A804-4FD5-41A0-B96E-A4108A16F2BC}" type="pres">
      <dgm:prSet presAssocID="{5139B899-2DF7-4875-9D4E-FED81FE27F97}" presName="Name37" presStyleLbl="parChTrans1D4" presStyleIdx="1" presStyleCnt="2"/>
      <dgm:spPr/>
      <dgm:t>
        <a:bodyPr/>
        <a:lstStyle/>
        <a:p>
          <a:endParaRPr lang="nl-NL"/>
        </a:p>
      </dgm:t>
    </dgm:pt>
    <dgm:pt modelId="{DACC6472-1CD8-419C-84C9-8770AA2F302C}" type="pres">
      <dgm:prSet presAssocID="{5ED5A8C5-5203-48B4-AFF1-425007E1FFE0}" presName="hierRoot2" presStyleCnt="0">
        <dgm:presLayoutVars>
          <dgm:hierBranch val="init"/>
        </dgm:presLayoutVars>
      </dgm:prSet>
      <dgm:spPr/>
    </dgm:pt>
    <dgm:pt modelId="{7DCEE1CD-B561-431C-8702-B6DF6AFEB513}" type="pres">
      <dgm:prSet presAssocID="{5ED5A8C5-5203-48B4-AFF1-425007E1FFE0}" presName="rootComposite" presStyleCnt="0"/>
      <dgm:spPr/>
    </dgm:pt>
    <dgm:pt modelId="{77A1B42B-BAFE-4C47-8BB8-2696F7C0BB03}" type="pres">
      <dgm:prSet presAssocID="{5ED5A8C5-5203-48B4-AFF1-425007E1FFE0}" presName="rootText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EF14FBD2-984B-4667-9C7F-BEEE1DF6C8B1}" type="pres">
      <dgm:prSet presAssocID="{5ED5A8C5-5203-48B4-AFF1-425007E1FFE0}" presName="rootConnector" presStyleLbl="node4" presStyleIdx="1" presStyleCnt="2"/>
      <dgm:spPr/>
      <dgm:t>
        <a:bodyPr/>
        <a:lstStyle/>
        <a:p>
          <a:endParaRPr lang="nl-NL"/>
        </a:p>
      </dgm:t>
    </dgm:pt>
    <dgm:pt modelId="{36A6745C-B829-44E2-8E89-E5A3ABA0A0B9}" type="pres">
      <dgm:prSet presAssocID="{5ED5A8C5-5203-48B4-AFF1-425007E1FFE0}" presName="hierChild4" presStyleCnt="0"/>
      <dgm:spPr/>
    </dgm:pt>
    <dgm:pt modelId="{C5175F53-1A3B-45E5-AE9E-D7A724613D00}" type="pres">
      <dgm:prSet presAssocID="{5ED5A8C5-5203-48B4-AFF1-425007E1FFE0}" presName="hierChild5" presStyleCnt="0"/>
      <dgm:spPr/>
    </dgm:pt>
    <dgm:pt modelId="{E51C62B6-BAF8-400C-942C-0308CB8B2A8E}" type="pres">
      <dgm:prSet presAssocID="{4457182E-209E-41E7-BD3C-2ECB428ABD5B}" presName="hierChild5" presStyleCnt="0"/>
      <dgm:spPr/>
    </dgm:pt>
    <dgm:pt modelId="{2119A3D1-C33E-406D-8C3A-AA351D061E8C}" type="pres">
      <dgm:prSet presAssocID="{2C939499-43FB-4464-8510-E85B1588EC76}" presName="Name37" presStyleLbl="parChTrans1D3" presStyleIdx="1" presStyleCnt="2"/>
      <dgm:spPr/>
      <dgm:t>
        <a:bodyPr/>
        <a:lstStyle/>
        <a:p>
          <a:endParaRPr lang="nl-NL"/>
        </a:p>
      </dgm:t>
    </dgm:pt>
    <dgm:pt modelId="{0408F42C-60D3-4195-AD42-1F98214FBEC5}" type="pres">
      <dgm:prSet presAssocID="{37DEB337-5D6F-4258-94F1-93910159E7C6}" presName="hierRoot2" presStyleCnt="0">
        <dgm:presLayoutVars>
          <dgm:hierBranch val="init"/>
        </dgm:presLayoutVars>
      </dgm:prSet>
      <dgm:spPr/>
    </dgm:pt>
    <dgm:pt modelId="{B2D66C53-C122-4560-8AAA-C6FF1C76FA04}" type="pres">
      <dgm:prSet presAssocID="{37DEB337-5D6F-4258-94F1-93910159E7C6}" presName="rootComposite" presStyleCnt="0"/>
      <dgm:spPr/>
    </dgm:pt>
    <dgm:pt modelId="{7FD2505F-E92B-4063-A581-51FE0933593F}" type="pres">
      <dgm:prSet presAssocID="{37DEB337-5D6F-4258-94F1-93910159E7C6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4889655E-9468-4D7F-B7B5-1F23D6C277EC}" type="pres">
      <dgm:prSet presAssocID="{37DEB337-5D6F-4258-94F1-93910159E7C6}" presName="rootConnector" presStyleLbl="node3" presStyleIdx="1" presStyleCnt="2"/>
      <dgm:spPr/>
      <dgm:t>
        <a:bodyPr/>
        <a:lstStyle/>
        <a:p>
          <a:endParaRPr lang="nl-NL"/>
        </a:p>
      </dgm:t>
    </dgm:pt>
    <dgm:pt modelId="{0BE94972-56EC-4EEC-92CA-BCC77248D7FC}" type="pres">
      <dgm:prSet presAssocID="{37DEB337-5D6F-4258-94F1-93910159E7C6}" presName="hierChild4" presStyleCnt="0"/>
      <dgm:spPr/>
    </dgm:pt>
    <dgm:pt modelId="{4C4E9BA9-A14C-4AD7-BB43-9C58B4FE88FD}" type="pres">
      <dgm:prSet presAssocID="{37DEB337-5D6F-4258-94F1-93910159E7C6}" presName="hierChild5" presStyleCnt="0"/>
      <dgm:spPr/>
    </dgm:pt>
    <dgm:pt modelId="{E227B01E-263B-4CF2-8989-AA982C99841F}" type="pres">
      <dgm:prSet presAssocID="{47A0F593-1ED5-4725-9B2D-77D104642EF9}" presName="hierChild5" presStyleCnt="0"/>
      <dgm:spPr/>
    </dgm:pt>
    <dgm:pt modelId="{20C37AA2-3BCE-41FA-A23C-78DC4B35AE52}" type="pres">
      <dgm:prSet presAssocID="{25EAC37D-3460-4C27-B4CF-D10FA399C618}" presName="Name37" presStyleLbl="parChTrans1D2" presStyleIdx="1" presStyleCnt="7"/>
      <dgm:spPr/>
      <dgm:t>
        <a:bodyPr/>
        <a:lstStyle/>
        <a:p>
          <a:endParaRPr lang="nl-NL"/>
        </a:p>
      </dgm:t>
    </dgm:pt>
    <dgm:pt modelId="{7FCD6925-D8D0-4514-B142-2E45C3060DED}" type="pres">
      <dgm:prSet presAssocID="{378516B3-F08B-4882-B6F8-E0FD42E82A52}" presName="hierRoot2" presStyleCnt="0">
        <dgm:presLayoutVars>
          <dgm:hierBranch val="init"/>
        </dgm:presLayoutVars>
      </dgm:prSet>
      <dgm:spPr/>
    </dgm:pt>
    <dgm:pt modelId="{E23429C2-435B-44FA-B579-2FB03E5FD986}" type="pres">
      <dgm:prSet presAssocID="{378516B3-F08B-4882-B6F8-E0FD42E82A52}" presName="rootComposite" presStyleCnt="0"/>
      <dgm:spPr/>
    </dgm:pt>
    <dgm:pt modelId="{429675C7-0F7D-40F0-8196-F957FC2CB4AA}" type="pres">
      <dgm:prSet presAssocID="{378516B3-F08B-4882-B6F8-E0FD42E82A52}" presName="rootText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2C3EEA21-EE3D-4E7F-8008-2322A407A7CF}" type="pres">
      <dgm:prSet presAssocID="{378516B3-F08B-4882-B6F8-E0FD42E82A52}" presName="rootConnector" presStyleLbl="node2" presStyleIdx="1" presStyleCnt="7"/>
      <dgm:spPr/>
      <dgm:t>
        <a:bodyPr/>
        <a:lstStyle/>
        <a:p>
          <a:endParaRPr lang="nl-NL"/>
        </a:p>
      </dgm:t>
    </dgm:pt>
    <dgm:pt modelId="{FA21EEC3-B3BE-4B6B-B60B-4D82A45C6F43}" type="pres">
      <dgm:prSet presAssocID="{378516B3-F08B-4882-B6F8-E0FD42E82A52}" presName="hierChild4" presStyleCnt="0"/>
      <dgm:spPr/>
    </dgm:pt>
    <dgm:pt modelId="{51D5EC3A-B621-47D5-9BDD-BBABD6558444}" type="pres">
      <dgm:prSet presAssocID="{378516B3-F08B-4882-B6F8-E0FD42E82A52}" presName="hierChild5" presStyleCnt="0"/>
      <dgm:spPr/>
    </dgm:pt>
    <dgm:pt modelId="{AB6E8177-DBB8-4FE6-A3F1-7861AC77A4A2}" type="pres">
      <dgm:prSet presAssocID="{234DDC8A-BC53-4EAC-9A6A-F92B1409428E}" presName="Name37" presStyleLbl="parChTrans1D2" presStyleIdx="2" presStyleCnt="7"/>
      <dgm:spPr/>
      <dgm:t>
        <a:bodyPr/>
        <a:lstStyle/>
        <a:p>
          <a:endParaRPr lang="nl-NL"/>
        </a:p>
      </dgm:t>
    </dgm:pt>
    <dgm:pt modelId="{D6BC6D25-4F9E-4AEA-ADEE-51192BEF25E2}" type="pres">
      <dgm:prSet presAssocID="{C98CBD96-9122-453B-AD5F-B8F120AF7E49}" presName="hierRoot2" presStyleCnt="0">
        <dgm:presLayoutVars>
          <dgm:hierBranch val="init"/>
        </dgm:presLayoutVars>
      </dgm:prSet>
      <dgm:spPr/>
    </dgm:pt>
    <dgm:pt modelId="{D13F68E3-B021-45C4-95DC-491237B65819}" type="pres">
      <dgm:prSet presAssocID="{C98CBD96-9122-453B-AD5F-B8F120AF7E49}" presName="rootComposite" presStyleCnt="0"/>
      <dgm:spPr/>
    </dgm:pt>
    <dgm:pt modelId="{F22AE0F8-9934-4D32-AF3A-DC7817BD90EF}" type="pres">
      <dgm:prSet presAssocID="{C98CBD96-9122-453B-AD5F-B8F120AF7E49}" presName="rootText" presStyleLbl="node2" presStyleIdx="2" presStyleCnt="7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41037F89-5506-4A64-8642-F263400EDF1B}" type="pres">
      <dgm:prSet presAssocID="{C98CBD96-9122-453B-AD5F-B8F120AF7E49}" presName="rootConnector" presStyleLbl="node2" presStyleIdx="2" presStyleCnt="7"/>
      <dgm:spPr/>
      <dgm:t>
        <a:bodyPr/>
        <a:lstStyle/>
        <a:p>
          <a:endParaRPr lang="nl-NL"/>
        </a:p>
      </dgm:t>
    </dgm:pt>
    <dgm:pt modelId="{B9A0B9E9-DC69-4C86-B99D-C85A75A359E6}" type="pres">
      <dgm:prSet presAssocID="{C98CBD96-9122-453B-AD5F-B8F120AF7E49}" presName="hierChild4" presStyleCnt="0"/>
      <dgm:spPr/>
    </dgm:pt>
    <dgm:pt modelId="{36B0B1C2-9003-468B-A5A1-2FE65F359314}" type="pres">
      <dgm:prSet presAssocID="{C98CBD96-9122-453B-AD5F-B8F120AF7E49}" presName="hierChild5" presStyleCnt="0"/>
      <dgm:spPr/>
    </dgm:pt>
    <dgm:pt modelId="{31051C04-3864-400C-8B87-3E3A5AEA2E80}" type="pres">
      <dgm:prSet presAssocID="{36B7D6C6-7CE7-49F5-B15A-060D6FA418D6}" presName="Name37" presStyleLbl="parChTrans1D2" presStyleIdx="3" presStyleCnt="7"/>
      <dgm:spPr/>
      <dgm:t>
        <a:bodyPr/>
        <a:lstStyle/>
        <a:p>
          <a:endParaRPr lang="nl-NL"/>
        </a:p>
      </dgm:t>
    </dgm:pt>
    <dgm:pt modelId="{6C8C4B17-704E-4F7F-B9B6-9098A8E940F4}" type="pres">
      <dgm:prSet presAssocID="{FCFBA98C-2D0F-46FC-A4FE-D4DD6F24A601}" presName="hierRoot2" presStyleCnt="0">
        <dgm:presLayoutVars>
          <dgm:hierBranch val="init"/>
        </dgm:presLayoutVars>
      </dgm:prSet>
      <dgm:spPr/>
    </dgm:pt>
    <dgm:pt modelId="{022C5CAC-02D3-4DF5-BB99-F1DC07DC71A0}" type="pres">
      <dgm:prSet presAssocID="{FCFBA98C-2D0F-46FC-A4FE-D4DD6F24A601}" presName="rootComposite" presStyleCnt="0"/>
      <dgm:spPr/>
    </dgm:pt>
    <dgm:pt modelId="{EF4A0D74-1041-4097-AC73-05DD555F377D}" type="pres">
      <dgm:prSet presAssocID="{FCFBA98C-2D0F-46FC-A4FE-D4DD6F24A601}" presName="rootText" presStyleLbl="node2" presStyleIdx="3" presStyleCnt="7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32E1D6A7-3819-48DA-9446-AA6B86182833}" type="pres">
      <dgm:prSet presAssocID="{FCFBA98C-2D0F-46FC-A4FE-D4DD6F24A601}" presName="rootConnector" presStyleLbl="node2" presStyleIdx="3" presStyleCnt="7"/>
      <dgm:spPr/>
      <dgm:t>
        <a:bodyPr/>
        <a:lstStyle/>
        <a:p>
          <a:endParaRPr lang="nl-NL"/>
        </a:p>
      </dgm:t>
    </dgm:pt>
    <dgm:pt modelId="{909D2007-4DB0-4173-908F-B48E48052E35}" type="pres">
      <dgm:prSet presAssocID="{FCFBA98C-2D0F-46FC-A4FE-D4DD6F24A601}" presName="hierChild4" presStyleCnt="0"/>
      <dgm:spPr/>
    </dgm:pt>
    <dgm:pt modelId="{23B4404A-C1E6-47B0-9382-97D606C51EE5}" type="pres">
      <dgm:prSet presAssocID="{FCFBA98C-2D0F-46FC-A4FE-D4DD6F24A601}" presName="hierChild5" presStyleCnt="0"/>
      <dgm:spPr/>
    </dgm:pt>
    <dgm:pt modelId="{00B52C6B-E820-4518-A2BA-9C903A693EF5}" type="pres">
      <dgm:prSet presAssocID="{D3C71EE8-5CBE-4A5D-949B-54BB530AD33E}" presName="Name37" presStyleLbl="parChTrans1D2" presStyleIdx="4" presStyleCnt="7"/>
      <dgm:spPr/>
      <dgm:t>
        <a:bodyPr/>
        <a:lstStyle/>
        <a:p>
          <a:endParaRPr lang="nl-NL"/>
        </a:p>
      </dgm:t>
    </dgm:pt>
    <dgm:pt modelId="{57BB074A-C064-4217-9605-A3E9278E2990}" type="pres">
      <dgm:prSet presAssocID="{5969E09B-F25D-453A-B894-8629357ACB5E}" presName="hierRoot2" presStyleCnt="0">
        <dgm:presLayoutVars>
          <dgm:hierBranch val="init"/>
        </dgm:presLayoutVars>
      </dgm:prSet>
      <dgm:spPr/>
    </dgm:pt>
    <dgm:pt modelId="{816812D4-9AF5-4E31-B707-A69A7B8CDEFF}" type="pres">
      <dgm:prSet presAssocID="{5969E09B-F25D-453A-B894-8629357ACB5E}" presName="rootComposite" presStyleCnt="0"/>
      <dgm:spPr/>
    </dgm:pt>
    <dgm:pt modelId="{628B4E44-BC38-490F-823F-611E87FDBF49}" type="pres">
      <dgm:prSet presAssocID="{5969E09B-F25D-453A-B894-8629357ACB5E}" presName="rootText" presStyleLbl="node2" presStyleIdx="4" presStyleCnt="7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5A277B13-7A9D-4ECE-B2B6-258E95CF00BC}" type="pres">
      <dgm:prSet presAssocID="{5969E09B-F25D-453A-B894-8629357ACB5E}" presName="rootConnector" presStyleLbl="node2" presStyleIdx="4" presStyleCnt="7"/>
      <dgm:spPr/>
      <dgm:t>
        <a:bodyPr/>
        <a:lstStyle/>
        <a:p>
          <a:endParaRPr lang="nl-NL"/>
        </a:p>
      </dgm:t>
    </dgm:pt>
    <dgm:pt modelId="{D54A2E10-9230-4564-A4C4-21AD9BFCF9E6}" type="pres">
      <dgm:prSet presAssocID="{5969E09B-F25D-453A-B894-8629357ACB5E}" presName="hierChild4" presStyleCnt="0"/>
      <dgm:spPr/>
    </dgm:pt>
    <dgm:pt modelId="{90491BB6-4F16-4191-8B68-017C5D765C75}" type="pres">
      <dgm:prSet presAssocID="{5969E09B-F25D-453A-B894-8629357ACB5E}" presName="hierChild5" presStyleCnt="0"/>
      <dgm:spPr/>
    </dgm:pt>
    <dgm:pt modelId="{D556A16E-DF8C-4C6E-BCC7-780E6DE81344}" type="pres">
      <dgm:prSet presAssocID="{4A070306-002A-446D-82F3-4D7B2B8222FC}" presName="Name37" presStyleLbl="parChTrans1D2" presStyleIdx="5" presStyleCnt="7"/>
      <dgm:spPr/>
      <dgm:t>
        <a:bodyPr/>
        <a:lstStyle/>
        <a:p>
          <a:endParaRPr lang="nl-NL"/>
        </a:p>
      </dgm:t>
    </dgm:pt>
    <dgm:pt modelId="{36990A8F-E454-4C4C-B2CD-3F524409592B}" type="pres">
      <dgm:prSet presAssocID="{4B94B2A6-D469-4D95-A58C-21069CED2B77}" presName="hierRoot2" presStyleCnt="0">
        <dgm:presLayoutVars>
          <dgm:hierBranch val="init"/>
        </dgm:presLayoutVars>
      </dgm:prSet>
      <dgm:spPr/>
    </dgm:pt>
    <dgm:pt modelId="{5316528B-52D0-4A0E-A3A2-B6A3854BF971}" type="pres">
      <dgm:prSet presAssocID="{4B94B2A6-D469-4D95-A58C-21069CED2B77}" presName="rootComposite" presStyleCnt="0"/>
      <dgm:spPr/>
    </dgm:pt>
    <dgm:pt modelId="{00076E46-02DB-496C-B953-584712B056E6}" type="pres">
      <dgm:prSet presAssocID="{4B94B2A6-D469-4D95-A58C-21069CED2B77}" presName="rootText" presStyleLbl="node2" presStyleIdx="5" presStyleCnt="7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2C91E47A-7ECF-4668-9889-82AEB610A10F}" type="pres">
      <dgm:prSet presAssocID="{4B94B2A6-D469-4D95-A58C-21069CED2B77}" presName="rootConnector" presStyleLbl="node2" presStyleIdx="5" presStyleCnt="7"/>
      <dgm:spPr/>
      <dgm:t>
        <a:bodyPr/>
        <a:lstStyle/>
        <a:p>
          <a:endParaRPr lang="nl-NL"/>
        </a:p>
      </dgm:t>
    </dgm:pt>
    <dgm:pt modelId="{AD3C6001-5066-4232-8E9D-90BBD960C493}" type="pres">
      <dgm:prSet presAssocID="{4B94B2A6-D469-4D95-A58C-21069CED2B77}" presName="hierChild4" presStyleCnt="0"/>
      <dgm:spPr/>
    </dgm:pt>
    <dgm:pt modelId="{B25EA6E9-A8D2-467F-B8A7-BB3E7A5D200D}" type="pres">
      <dgm:prSet presAssocID="{4B94B2A6-D469-4D95-A58C-21069CED2B77}" presName="hierChild5" presStyleCnt="0"/>
      <dgm:spPr/>
    </dgm:pt>
    <dgm:pt modelId="{3B751B76-E594-4F12-AA23-E270B7C60CBA}" type="pres">
      <dgm:prSet presAssocID="{D8FFD3B6-2AFC-4D60-A664-0384A644C90E}" presName="Name37" presStyleLbl="parChTrans1D2" presStyleIdx="6" presStyleCnt="7"/>
      <dgm:spPr/>
      <dgm:t>
        <a:bodyPr/>
        <a:lstStyle/>
        <a:p>
          <a:endParaRPr lang="nl-NL"/>
        </a:p>
      </dgm:t>
    </dgm:pt>
    <dgm:pt modelId="{F5C44558-16EE-4A12-B449-0130284F81B5}" type="pres">
      <dgm:prSet presAssocID="{7AFC1C6F-1785-49A6-9A0E-8C958B74FB4B}" presName="hierRoot2" presStyleCnt="0">
        <dgm:presLayoutVars>
          <dgm:hierBranch val="init"/>
        </dgm:presLayoutVars>
      </dgm:prSet>
      <dgm:spPr/>
    </dgm:pt>
    <dgm:pt modelId="{3C2721E7-AEFC-4C99-B825-B64AE5657A15}" type="pres">
      <dgm:prSet presAssocID="{7AFC1C6F-1785-49A6-9A0E-8C958B74FB4B}" presName="rootComposite" presStyleCnt="0"/>
      <dgm:spPr/>
    </dgm:pt>
    <dgm:pt modelId="{A05E186A-3EF5-4816-8575-08507F3B2FE5}" type="pres">
      <dgm:prSet presAssocID="{7AFC1C6F-1785-49A6-9A0E-8C958B74FB4B}" presName="rootText" presStyleLbl="node2" presStyleIdx="6" presStyleCnt="7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315E6CC7-6608-42BD-8CC7-A29255A41FAE}" type="pres">
      <dgm:prSet presAssocID="{7AFC1C6F-1785-49A6-9A0E-8C958B74FB4B}" presName="rootConnector" presStyleLbl="node2" presStyleIdx="6" presStyleCnt="7"/>
      <dgm:spPr/>
      <dgm:t>
        <a:bodyPr/>
        <a:lstStyle/>
        <a:p>
          <a:endParaRPr lang="nl-NL"/>
        </a:p>
      </dgm:t>
    </dgm:pt>
    <dgm:pt modelId="{2A3BA43D-5502-4B4F-A6ED-6CD119B2BDD9}" type="pres">
      <dgm:prSet presAssocID="{7AFC1C6F-1785-49A6-9A0E-8C958B74FB4B}" presName="hierChild4" presStyleCnt="0"/>
      <dgm:spPr/>
    </dgm:pt>
    <dgm:pt modelId="{A8DF4414-2F03-432C-876B-B7914BE07E64}" type="pres">
      <dgm:prSet presAssocID="{7AFC1C6F-1785-49A6-9A0E-8C958B74FB4B}" presName="hierChild5" presStyleCnt="0"/>
      <dgm:spPr/>
    </dgm:pt>
    <dgm:pt modelId="{241883BA-115F-4027-9EDF-B5A2611DEE92}" type="pres">
      <dgm:prSet presAssocID="{37D62D22-C9EE-4B99-B4FC-5A36A21D272F}" presName="hierChild3" presStyleCnt="0"/>
      <dgm:spPr/>
    </dgm:pt>
  </dgm:ptLst>
  <dgm:cxnLst>
    <dgm:cxn modelId="{95E16265-1B78-4434-B9B4-ACCFE6D974BC}" type="presOf" srcId="{4B94B2A6-D469-4D95-A58C-21069CED2B77}" destId="{00076E46-02DB-496C-B953-584712B056E6}" srcOrd="0" destOrd="0" presId="urn:microsoft.com/office/officeart/2005/8/layout/orgChart1"/>
    <dgm:cxn modelId="{95FC6F2A-F598-40B2-92BB-7C85E0DF9DE0}" srcId="{37D62D22-C9EE-4B99-B4FC-5A36A21D272F}" destId="{47A0F593-1ED5-4725-9B2D-77D104642EF9}" srcOrd="0" destOrd="0" parTransId="{250008EE-429F-4BB2-A649-ABB030634AB0}" sibTransId="{F88DDB3C-1B0D-4CF4-B7F7-17737D0970FF}"/>
    <dgm:cxn modelId="{8B527A7A-8FF5-4BDD-9DC0-43C8CAB66A43}" type="presOf" srcId="{250008EE-429F-4BB2-A649-ABB030634AB0}" destId="{2E057E70-5EDD-4A83-9648-4E0C95598450}" srcOrd="0" destOrd="0" presId="urn:microsoft.com/office/officeart/2005/8/layout/orgChart1"/>
    <dgm:cxn modelId="{8CF982FB-9973-47A7-B9C3-68F23AD566FD}" srcId="{65729F3F-7446-46AA-9129-7AECDC7DB61E}" destId="{37D62D22-C9EE-4B99-B4FC-5A36A21D272F}" srcOrd="0" destOrd="0" parTransId="{B24E06EC-0CC5-4146-AF63-207C6C39C52C}" sibTransId="{D10CC35A-F56D-4806-A098-4A28BD3BDBCF}"/>
    <dgm:cxn modelId="{FCA30D3D-4615-40FF-9E3E-3EB326A4215E}" type="presOf" srcId="{5969E09B-F25D-453A-B894-8629357ACB5E}" destId="{628B4E44-BC38-490F-823F-611E87FDBF49}" srcOrd="0" destOrd="0" presId="urn:microsoft.com/office/officeart/2005/8/layout/orgChart1"/>
    <dgm:cxn modelId="{34DD8113-3514-43C0-9DC3-8B6107D42820}" srcId="{37D62D22-C9EE-4B99-B4FC-5A36A21D272F}" destId="{C98CBD96-9122-453B-AD5F-B8F120AF7E49}" srcOrd="2" destOrd="0" parTransId="{234DDC8A-BC53-4EAC-9A6A-F92B1409428E}" sibTransId="{A2C566D0-28D5-4A91-BDDE-73E85F7298E6}"/>
    <dgm:cxn modelId="{4357CAC2-039E-4CD9-B55B-832D493C6FD4}" type="presOf" srcId="{7AFC1C6F-1785-49A6-9A0E-8C958B74FB4B}" destId="{315E6CC7-6608-42BD-8CC7-A29255A41FAE}" srcOrd="1" destOrd="0" presId="urn:microsoft.com/office/officeart/2005/8/layout/orgChart1"/>
    <dgm:cxn modelId="{D04170A5-A167-417F-8C6F-90C4EC19521B}" type="presOf" srcId="{37D62D22-C9EE-4B99-B4FC-5A36A21D272F}" destId="{BA502349-360A-419E-BC06-8D5098DF19A8}" srcOrd="1" destOrd="0" presId="urn:microsoft.com/office/officeart/2005/8/layout/orgChart1"/>
    <dgm:cxn modelId="{1437D4AF-8FF0-469A-B5D6-46EF305FB08F}" type="presOf" srcId="{7AFC1C6F-1785-49A6-9A0E-8C958B74FB4B}" destId="{A05E186A-3EF5-4816-8575-08507F3B2FE5}" srcOrd="0" destOrd="0" presId="urn:microsoft.com/office/officeart/2005/8/layout/orgChart1"/>
    <dgm:cxn modelId="{BFC95605-D82A-4605-AFCB-0379FE65A08A}" srcId="{4457182E-209E-41E7-BD3C-2ECB428ABD5B}" destId="{5ED5A8C5-5203-48B4-AFF1-425007E1FFE0}" srcOrd="1" destOrd="0" parTransId="{5139B899-2DF7-4875-9D4E-FED81FE27F97}" sibTransId="{F605C95C-D356-4163-A98B-5B51A7779F3E}"/>
    <dgm:cxn modelId="{ACE04CA7-9D6B-49C7-87DD-183E3DC74A78}" type="presOf" srcId="{37DEB337-5D6F-4258-94F1-93910159E7C6}" destId="{7FD2505F-E92B-4063-A581-51FE0933593F}" srcOrd="0" destOrd="0" presId="urn:microsoft.com/office/officeart/2005/8/layout/orgChart1"/>
    <dgm:cxn modelId="{5B21BF30-6194-40FC-989F-48E31AA9F93F}" srcId="{37D62D22-C9EE-4B99-B4FC-5A36A21D272F}" destId="{7AFC1C6F-1785-49A6-9A0E-8C958B74FB4B}" srcOrd="6" destOrd="0" parTransId="{D8FFD3B6-2AFC-4D60-A664-0384A644C90E}" sibTransId="{EB4AC898-596D-4CE8-9971-535ED7BAF8D4}"/>
    <dgm:cxn modelId="{FA5749EB-5BAC-4990-BDB2-48DCF16581EB}" type="presOf" srcId="{5969E09B-F25D-453A-B894-8629357ACB5E}" destId="{5A277B13-7A9D-4ECE-B2B6-258E95CF00BC}" srcOrd="1" destOrd="0" presId="urn:microsoft.com/office/officeart/2005/8/layout/orgChart1"/>
    <dgm:cxn modelId="{349B402D-EC65-4BA1-B786-07E4A0594759}" srcId="{47A0F593-1ED5-4725-9B2D-77D104642EF9}" destId="{37DEB337-5D6F-4258-94F1-93910159E7C6}" srcOrd="1" destOrd="0" parTransId="{2C939499-43FB-4464-8510-E85B1588EC76}" sibTransId="{D65204FC-E13A-4BFC-AE8A-33B0C0D1ABBB}"/>
    <dgm:cxn modelId="{388CDBAF-8E26-457C-BEB1-F083E7CBDC5B}" type="presOf" srcId="{36B7D6C6-7CE7-49F5-B15A-060D6FA418D6}" destId="{31051C04-3864-400C-8B87-3E3A5AEA2E80}" srcOrd="0" destOrd="0" presId="urn:microsoft.com/office/officeart/2005/8/layout/orgChart1"/>
    <dgm:cxn modelId="{88DD1B41-341A-4C61-829B-E3B8B3ED3DEE}" type="presOf" srcId="{25EAC37D-3460-4C27-B4CF-D10FA399C618}" destId="{20C37AA2-3BCE-41FA-A23C-78DC4B35AE52}" srcOrd="0" destOrd="0" presId="urn:microsoft.com/office/officeart/2005/8/layout/orgChart1"/>
    <dgm:cxn modelId="{48CF1EEE-4EE9-4E2B-982C-15C7D3A8AAF0}" type="presOf" srcId="{1E28DC24-26BE-4FCE-9E0A-A1B1C5E29FEF}" destId="{BA9D86E2-9D66-4700-BF0E-2740D31DBBBA}" srcOrd="1" destOrd="0" presId="urn:microsoft.com/office/officeart/2005/8/layout/orgChart1"/>
    <dgm:cxn modelId="{3B2D29AF-64A4-4372-893B-9B80E3ECA8B2}" srcId="{37D62D22-C9EE-4B99-B4FC-5A36A21D272F}" destId="{378516B3-F08B-4882-B6F8-E0FD42E82A52}" srcOrd="1" destOrd="0" parTransId="{25EAC37D-3460-4C27-B4CF-D10FA399C618}" sibTransId="{EFDA0821-821E-4AAE-B4B2-63BA6033C488}"/>
    <dgm:cxn modelId="{67F9AC1E-6D21-469A-A7F7-32D0C57A36C0}" type="presOf" srcId="{37DEB337-5D6F-4258-94F1-93910159E7C6}" destId="{4889655E-9468-4D7F-B7B5-1F23D6C277EC}" srcOrd="1" destOrd="0" presId="urn:microsoft.com/office/officeart/2005/8/layout/orgChart1"/>
    <dgm:cxn modelId="{38B68136-B2F7-4BE9-A791-FF3F4F936AAA}" type="presOf" srcId="{378516B3-F08B-4882-B6F8-E0FD42E82A52}" destId="{429675C7-0F7D-40F0-8196-F957FC2CB4AA}" srcOrd="0" destOrd="0" presId="urn:microsoft.com/office/officeart/2005/8/layout/orgChart1"/>
    <dgm:cxn modelId="{A85F5B20-C095-443A-954D-D409B77A0643}" type="presOf" srcId="{4B94B2A6-D469-4D95-A58C-21069CED2B77}" destId="{2C91E47A-7ECF-4668-9889-82AEB610A10F}" srcOrd="1" destOrd="0" presId="urn:microsoft.com/office/officeart/2005/8/layout/orgChart1"/>
    <dgm:cxn modelId="{DBA88B91-C890-41A0-93EA-B73CC7712596}" type="presOf" srcId="{FCFBA98C-2D0F-46FC-A4FE-D4DD6F24A601}" destId="{32E1D6A7-3819-48DA-9446-AA6B86182833}" srcOrd="1" destOrd="0" presId="urn:microsoft.com/office/officeart/2005/8/layout/orgChart1"/>
    <dgm:cxn modelId="{FD7F066B-0596-417F-B5D4-E64596422390}" type="presOf" srcId="{37D62D22-C9EE-4B99-B4FC-5A36A21D272F}" destId="{2689F9D6-C580-440C-95DE-6589F8799E7A}" srcOrd="0" destOrd="0" presId="urn:microsoft.com/office/officeart/2005/8/layout/orgChart1"/>
    <dgm:cxn modelId="{9DF674AF-C436-4D90-9B35-D0A33E1834AF}" type="presOf" srcId="{1E28DC24-26BE-4FCE-9E0A-A1B1C5E29FEF}" destId="{FFB54840-863A-4071-A419-705143FD6096}" srcOrd="0" destOrd="0" presId="urn:microsoft.com/office/officeart/2005/8/layout/orgChart1"/>
    <dgm:cxn modelId="{5A9DB07F-77D9-4098-9C00-A158798560D9}" type="presOf" srcId="{2C939499-43FB-4464-8510-E85B1588EC76}" destId="{2119A3D1-C33E-406D-8C3A-AA351D061E8C}" srcOrd="0" destOrd="0" presId="urn:microsoft.com/office/officeart/2005/8/layout/orgChart1"/>
    <dgm:cxn modelId="{CEA5EAA6-AEA4-45CD-9BB0-45AD16DEA183}" type="presOf" srcId="{234DDC8A-BC53-4EAC-9A6A-F92B1409428E}" destId="{AB6E8177-DBB8-4FE6-A3F1-7861AC77A4A2}" srcOrd="0" destOrd="0" presId="urn:microsoft.com/office/officeart/2005/8/layout/orgChart1"/>
    <dgm:cxn modelId="{69302FAE-4EB5-40C9-B879-798756B856B2}" srcId="{47A0F593-1ED5-4725-9B2D-77D104642EF9}" destId="{4457182E-209E-41E7-BD3C-2ECB428ABD5B}" srcOrd="0" destOrd="0" parTransId="{3B48A051-FC76-41D0-889E-DAC6842CC755}" sibTransId="{E82AB058-176D-4FA6-A546-C813B0616EEF}"/>
    <dgm:cxn modelId="{FABE8DC6-71DD-4B09-A01E-4D876B1ED3BD}" type="presOf" srcId="{378516B3-F08B-4882-B6F8-E0FD42E82A52}" destId="{2C3EEA21-EE3D-4E7F-8008-2322A407A7CF}" srcOrd="1" destOrd="0" presId="urn:microsoft.com/office/officeart/2005/8/layout/orgChart1"/>
    <dgm:cxn modelId="{D819BCA7-1DF2-44CE-9745-0E35F2E3CC7A}" type="presOf" srcId="{C98CBD96-9122-453B-AD5F-B8F120AF7E49}" destId="{F22AE0F8-9934-4D32-AF3A-DC7817BD90EF}" srcOrd="0" destOrd="0" presId="urn:microsoft.com/office/officeart/2005/8/layout/orgChart1"/>
    <dgm:cxn modelId="{7D0C5E1E-FC6A-41D0-BE82-C1CEB064E84F}" type="presOf" srcId="{D3C71EE8-5CBE-4A5D-949B-54BB530AD33E}" destId="{00B52C6B-E820-4518-A2BA-9C903A693EF5}" srcOrd="0" destOrd="0" presId="urn:microsoft.com/office/officeart/2005/8/layout/orgChart1"/>
    <dgm:cxn modelId="{FF18C39B-FE96-458D-8898-5CF3793EAD2E}" type="presOf" srcId="{4457182E-209E-41E7-BD3C-2ECB428ABD5B}" destId="{84871BE6-71CD-4C29-BC3A-52BD0CF601F0}" srcOrd="1" destOrd="0" presId="urn:microsoft.com/office/officeart/2005/8/layout/orgChart1"/>
    <dgm:cxn modelId="{51682297-637C-4846-8687-5C358D0B8B52}" type="presOf" srcId="{4457182E-209E-41E7-BD3C-2ECB428ABD5B}" destId="{A3373260-D68C-42BB-AB43-4DDAE53DFF3D}" srcOrd="0" destOrd="0" presId="urn:microsoft.com/office/officeart/2005/8/layout/orgChart1"/>
    <dgm:cxn modelId="{9F04CBC9-3ACB-4651-931E-49796EB15BF3}" type="presOf" srcId="{47A0F593-1ED5-4725-9B2D-77D104642EF9}" destId="{B4690D4F-4FA2-4351-98CA-0D6613217EB8}" srcOrd="1" destOrd="0" presId="urn:microsoft.com/office/officeart/2005/8/layout/orgChart1"/>
    <dgm:cxn modelId="{91EFD023-E5A1-46A1-A509-AC1A78E86F00}" type="presOf" srcId="{5139B899-2DF7-4875-9D4E-FED81FE27F97}" destId="{ECE5A804-4FD5-41A0-B96E-A4108A16F2BC}" srcOrd="0" destOrd="0" presId="urn:microsoft.com/office/officeart/2005/8/layout/orgChart1"/>
    <dgm:cxn modelId="{9A176339-2453-4F80-B97E-E9E60B3E2A16}" type="presOf" srcId="{BDC87089-5232-4FB3-99B0-684F43847E38}" destId="{C881CFDC-F997-4B72-BBE5-C3D4D43372C7}" srcOrd="0" destOrd="0" presId="urn:microsoft.com/office/officeart/2005/8/layout/orgChart1"/>
    <dgm:cxn modelId="{B26EF23F-78A6-423F-BB0B-70094B084774}" type="presOf" srcId="{5ED5A8C5-5203-48B4-AFF1-425007E1FFE0}" destId="{77A1B42B-BAFE-4C47-8BB8-2696F7C0BB03}" srcOrd="0" destOrd="0" presId="urn:microsoft.com/office/officeart/2005/8/layout/orgChart1"/>
    <dgm:cxn modelId="{9FBC183D-461E-49C8-9EEF-BEC76DC42E79}" type="presOf" srcId="{65729F3F-7446-46AA-9129-7AECDC7DB61E}" destId="{9F43ACCA-BE54-46B8-9BA5-F05D87F02C52}" srcOrd="0" destOrd="0" presId="urn:microsoft.com/office/officeart/2005/8/layout/orgChart1"/>
    <dgm:cxn modelId="{F2824A94-9E1D-4CD4-A406-8981E916121B}" type="presOf" srcId="{C98CBD96-9122-453B-AD5F-B8F120AF7E49}" destId="{41037F89-5506-4A64-8642-F263400EDF1B}" srcOrd="1" destOrd="0" presId="urn:microsoft.com/office/officeart/2005/8/layout/orgChart1"/>
    <dgm:cxn modelId="{AFEDDC2A-83FF-4F44-8759-E19233DD211E}" type="presOf" srcId="{FCFBA98C-2D0F-46FC-A4FE-D4DD6F24A601}" destId="{EF4A0D74-1041-4097-AC73-05DD555F377D}" srcOrd="0" destOrd="0" presId="urn:microsoft.com/office/officeart/2005/8/layout/orgChart1"/>
    <dgm:cxn modelId="{8C24BC85-7A06-42A8-AA26-30055F980C7A}" type="presOf" srcId="{D8FFD3B6-2AFC-4D60-A664-0384A644C90E}" destId="{3B751B76-E594-4F12-AA23-E270B7C60CBA}" srcOrd="0" destOrd="0" presId="urn:microsoft.com/office/officeart/2005/8/layout/orgChart1"/>
    <dgm:cxn modelId="{CB8D360D-C537-4FD5-9B35-9C5447F97C75}" srcId="{37D62D22-C9EE-4B99-B4FC-5A36A21D272F}" destId="{5969E09B-F25D-453A-B894-8629357ACB5E}" srcOrd="4" destOrd="0" parTransId="{D3C71EE8-5CBE-4A5D-949B-54BB530AD33E}" sibTransId="{356D9155-FE25-439A-8305-90E11F344875}"/>
    <dgm:cxn modelId="{805AC855-1ECE-4491-83AF-73BFF7260CD2}" srcId="{37D62D22-C9EE-4B99-B4FC-5A36A21D272F}" destId="{FCFBA98C-2D0F-46FC-A4FE-D4DD6F24A601}" srcOrd="3" destOrd="0" parTransId="{36B7D6C6-7CE7-49F5-B15A-060D6FA418D6}" sibTransId="{4F70CCC7-4262-409A-9CF4-0BE76DA836ED}"/>
    <dgm:cxn modelId="{D3FC0BD8-B3A3-496B-8694-8F79F8C29A73}" srcId="{37D62D22-C9EE-4B99-B4FC-5A36A21D272F}" destId="{4B94B2A6-D469-4D95-A58C-21069CED2B77}" srcOrd="5" destOrd="0" parTransId="{4A070306-002A-446D-82F3-4D7B2B8222FC}" sibTransId="{82F79366-DE20-481D-B041-25AC0012D9DF}"/>
    <dgm:cxn modelId="{991FB611-D0AB-48E5-A33D-23498C0D23CC}" type="presOf" srcId="{5ED5A8C5-5203-48B4-AFF1-425007E1FFE0}" destId="{EF14FBD2-984B-4667-9C7F-BEEE1DF6C8B1}" srcOrd="1" destOrd="0" presId="urn:microsoft.com/office/officeart/2005/8/layout/orgChart1"/>
    <dgm:cxn modelId="{CE2AAA5C-AC2E-48D7-BB09-1BC9BFE95EA6}" srcId="{4457182E-209E-41E7-BD3C-2ECB428ABD5B}" destId="{1E28DC24-26BE-4FCE-9E0A-A1B1C5E29FEF}" srcOrd="0" destOrd="0" parTransId="{BDC87089-5232-4FB3-99B0-684F43847E38}" sibTransId="{AD6C59B4-4C50-47EA-B878-54EF9C10D7E5}"/>
    <dgm:cxn modelId="{528A3CC8-F0A0-46C6-9991-E0E2D947D62A}" type="presOf" srcId="{47A0F593-1ED5-4725-9B2D-77D104642EF9}" destId="{483314BA-1A76-4A64-92E0-50AC6FA6C244}" srcOrd="0" destOrd="0" presId="urn:microsoft.com/office/officeart/2005/8/layout/orgChart1"/>
    <dgm:cxn modelId="{B503480F-D862-489E-8DDF-8EF62513C538}" type="presOf" srcId="{4A070306-002A-446D-82F3-4D7B2B8222FC}" destId="{D556A16E-DF8C-4C6E-BCC7-780E6DE81344}" srcOrd="0" destOrd="0" presId="urn:microsoft.com/office/officeart/2005/8/layout/orgChart1"/>
    <dgm:cxn modelId="{15ABC098-AB5B-48BB-BA1D-1F6898F88487}" type="presOf" srcId="{3B48A051-FC76-41D0-889E-DAC6842CC755}" destId="{594F2D94-B37B-4F63-ACA1-0039A1E28077}" srcOrd="0" destOrd="0" presId="urn:microsoft.com/office/officeart/2005/8/layout/orgChart1"/>
    <dgm:cxn modelId="{3295A168-9016-4BE4-82EC-5739001AAC66}" type="presParOf" srcId="{9F43ACCA-BE54-46B8-9BA5-F05D87F02C52}" destId="{5DAC54AB-DB85-4049-96C0-7C3CAC6D8160}" srcOrd="0" destOrd="0" presId="urn:microsoft.com/office/officeart/2005/8/layout/orgChart1"/>
    <dgm:cxn modelId="{DBD7DB81-1E24-411B-80AD-BC1ACAA9CA4F}" type="presParOf" srcId="{5DAC54AB-DB85-4049-96C0-7C3CAC6D8160}" destId="{782B9E74-A042-4254-B907-E0CDEE15814F}" srcOrd="0" destOrd="0" presId="urn:microsoft.com/office/officeart/2005/8/layout/orgChart1"/>
    <dgm:cxn modelId="{1380C921-9EFC-4D77-B4D7-0D44D1BA0CDB}" type="presParOf" srcId="{782B9E74-A042-4254-B907-E0CDEE15814F}" destId="{2689F9D6-C580-440C-95DE-6589F8799E7A}" srcOrd="0" destOrd="0" presId="urn:microsoft.com/office/officeart/2005/8/layout/orgChart1"/>
    <dgm:cxn modelId="{C526C3B5-22C6-4FDB-91A9-BC1C352DF587}" type="presParOf" srcId="{782B9E74-A042-4254-B907-E0CDEE15814F}" destId="{BA502349-360A-419E-BC06-8D5098DF19A8}" srcOrd="1" destOrd="0" presId="urn:microsoft.com/office/officeart/2005/8/layout/orgChart1"/>
    <dgm:cxn modelId="{66DB24E9-F94B-4685-868D-21797489B09A}" type="presParOf" srcId="{5DAC54AB-DB85-4049-96C0-7C3CAC6D8160}" destId="{4F95680E-DE5B-47B2-8695-80E7F7E28130}" srcOrd="1" destOrd="0" presId="urn:microsoft.com/office/officeart/2005/8/layout/orgChart1"/>
    <dgm:cxn modelId="{4B860F36-9B6E-43CA-8F0F-40E622AADE01}" type="presParOf" srcId="{4F95680E-DE5B-47B2-8695-80E7F7E28130}" destId="{2E057E70-5EDD-4A83-9648-4E0C95598450}" srcOrd="0" destOrd="0" presId="urn:microsoft.com/office/officeart/2005/8/layout/orgChart1"/>
    <dgm:cxn modelId="{AA90B9E9-19CA-49D4-84DC-526E497BEFC0}" type="presParOf" srcId="{4F95680E-DE5B-47B2-8695-80E7F7E28130}" destId="{043CC15D-4C2B-4B1B-8542-76FD8B9A5FAC}" srcOrd="1" destOrd="0" presId="urn:microsoft.com/office/officeart/2005/8/layout/orgChart1"/>
    <dgm:cxn modelId="{42F3598C-C849-4956-AD19-ABA25C648E00}" type="presParOf" srcId="{043CC15D-4C2B-4B1B-8542-76FD8B9A5FAC}" destId="{4ABC1B8F-4FCA-4AA2-833E-BEF73C56AF1D}" srcOrd="0" destOrd="0" presId="urn:microsoft.com/office/officeart/2005/8/layout/orgChart1"/>
    <dgm:cxn modelId="{23497944-3F61-4F3F-86F2-7AF754B1D63B}" type="presParOf" srcId="{4ABC1B8F-4FCA-4AA2-833E-BEF73C56AF1D}" destId="{483314BA-1A76-4A64-92E0-50AC6FA6C244}" srcOrd="0" destOrd="0" presId="urn:microsoft.com/office/officeart/2005/8/layout/orgChart1"/>
    <dgm:cxn modelId="{13D5016F-57B9-4766-B4EA-49BA1B8AC691}" type="presParOf" srcId="{4ABC1B8F-4FCA-4AA2-833E-BEF73C56AF1D}" destId="{B4690D4F-4FA2-4351-98CA-0D6613217EB8}" srcOrd="1" destOrd="0" presId="urn:microsoft.com/office/officeart/2005/8/layout/orgChart1"/>
    <dgm:cxn modelId="{4A6A099A-6E9C-44EF-818E-83C8D5723AC2}" type="presParOf" srcId="{043CC15D-4C2B-4B1B-8542-76FD8B9A5FAC}" destId="{C19DD80E-8823-48FE-B0A2-89546210F1F5}" srcOrd="1" destOrd="0" presId="urn:microsoft.com/office/officeart/2005/8/layout/orgChart1"/>
    <dgm:cxn modelId="{82E915FA-C637-439F-87CD-804EE6A01C65}" type="presParOf" srcId="{C19DD80E-8823-48FE-B0A2-89546210F1F5}" destId="{594F2D94-B37B-4F63-ACA1-0039A1E28077}" srcOrd="0" destOrd="0" presId="urn:microsoft.com/office/officeart/2005/8/layout/orgChart1"/>
    <dgm:cxn modelId="{94B965F2-79BE-4DB3-A9B1-5979DCE8E51A}" type="presParOf" srcId="{C19DD80E-8823-48FE-B0A2-89546210F1F5}" destId="{E0FB15B5-A9B9-4BEF-A43F-83DEE98F4414}" srcOrd="1" destOrd="0" presId="urn:microsoft.com/office/officeart/2005/8/layout/orgChart1"/>
    <dgm:cxn modelId="{23977F5C-EAA3-4DA3-B27E-167A747C4DA8}" type="presParOf" srcId="{E0FB15B5-A9B9-4BEF-A43F-83DEE98F4414}" destId="{FA032F37-F813-49F7-B879-7222C2969FF0}" srcOrd="0" destOrd="0" presId="urn:microsoft.com/office/officeart/2005/8/layout/orgChart1"/>
    <dgm:cxn modelId="{9D117661-DCFE-4A60-990C-A536D78C70A7}" type="presParOf" srcId="{FA032F37-F813-49F7-B879-7222C2969FF0}" destId="{A3373260-D68C-42BB-AB43-4DDAE53DFF3D}" srcOrd="0" destOrd="0" presId="urn:microsoft.com/office/officeart/2005/8/layout/orgChart1"/>
    <dgm:cxn modelId="{142361A5-2EFE-4B42-BD64-9BDE7FE2DA81}" type="presParOf" srcId="{FA032F37-F813-49F7-B879-7222C2969FF0}" destId="{84871BE6-71CD-4C29-BC3A-52BD0CF601F0}" srcOrd="1" destOrd="0" presId="urn:microsoft.com/office/officeart/2005/8/layout/orgChart1"/>
    <dgm:cxn modelId="{F9BDC4A9-FDA4-4AB9-B25A-C85E99CDD8BF}" type="presParOf" srcId="{E0FB15B5-A9B9-4BEF-A43F-83DEE98F4414}" destId="{91022D05-5FCA-4A98-8B0A-574BD9BE44F4}" srcOrd="1" destOrd="0" presId="urn:microsoft.com/office/officeart/2005/8/layout/orgChart1"/>
    <dgm:cxn modelId="{D93FFC3C-CD9E-46FE-BE00-DA0ED95CE946}" type="presParOf" srcId="{91022D05-5FCA-4A98-8B0A-574BD9BE44F4}" destId="{C881CFDC-F997-4B72-BBE5-C3D4D43372C7}" srcOrd="0" destOrd="0" presId="urn:microsoft.com/office/officeart/2005/8/layout/orgChart1"/>
    <dgm:cxn modelId="{BE17F169-FD2F-44F2-A58B-1A1B623B820D}" type="presParOf" srcId="{91022D05-5FCA-4A98-8B0A-574BD9BE44F4}" destId="{43073992-DB12-4B15-89F2-FE6EBB17C045}" srcOrd="1" destOrd="0" presId="urn:microsoft.com/office/officeart/2005/8/layout/orgChart1"/>
    <dgm:cxn modelId="{8F14E124-81EB-4B93-BC4A-03E21C35D1FA}" type="presParOf" srcId="{43073992-DB12-4B15-89F2-FE6EBB17C045}" destId="{9735833D-EECB-4386-B22C-24FE95CD0D7E}" srcOrd="0" destOrd="0" presId="urn:microsoft.com/office/officeart/2005/8/layout/orgChart1"/>
    <dgm:cxn modelId="{4ED1FE1E-CFF8-4BDD-9B99-B900549DA5F8}" type="presParOf" srcId="{9735833D-EECB-4386-B22C-24FE95CD0D7E}" destId="{FFB54840-863A-4071-A419-705143FD6096}" srcOrd="0" destOrd="0" presId="urn:microsoft.com/office/officeart/2005/8/layout/orgChart1"/>
    <dgm:cxn modelId="{B22D2D24-B248-4AC7-AACB-644B4A03C947}" type="presParOf" srcId="{9735833D-EECB-4386-B22C-24FE95CD0D7E}" destId="{BA9D86E2-9D66-4700-BF0E-2740D31DBBBA}" srcOrd="1" destOrd="0" presId="urn:microsoft.com/office/officeart/2005/8/layout/orgChart1"/>
    <dgm:cxn modelId="{84E69C0C-A6D1-46CC-99AC-5A6FCE60C07B}" type="presParOf" srcId="{43073992-DB12-4B15-89F2-FE6EBB17C045}" destId="{A0E46D31-962C-407F-95B6-762EF64722DC}" srcOrd="1" destOrd="0" presId="urn:microsoft.com/office/officeart/2005/8/layout/orgChart1"/>
    <dgm:cxn modelId="{2A826869-5699-4761-9FA2-E0E3F4FFA306}" type="presParOf" srcId="{43073992-DB12-4B15-89F2-FE6EBB17C045}" destId="{FD569221-DE37-4469-B42A-9B1FA7DA4040}" srcOrd="2" destOrd="0" presId="urn:microsoft.com/office/officeart/2005/8/layout/orgChart1"/>
    <dgm:cxn modelId="{FFA850A4-0BEB-4B43-BFD8-15F93E0A0827}" type="presParOf" srcId="{91022D05-5FCA-4A98-8B0A-574BD9BE44F4}" destId="{ECE5A804-4FD5-41A0-B96E-A4108A16F2BC}" srcOrd="2" destOrd="0" presId="urn:microsoft.com/office/officeart/2005/8/layout/orgChart1"/>
    <dgm:cxn modelId="{FBEA3E0A-5E92-4EE6-867B-D15CFC34D366}" type="presParOf" srcId="{91022D05-5FCA-4A98-8B0A-574BD9BE44F4}" destId="{DACC6472-1CD8-419C-84C9-8770AA2F302C}" srcOrd="3" destOrd="0" presId="urn:microsoft.com/office/officeart/2005/8/layout/orgChart1"/>
    <dgm:cxn modelId="{AEC1D9BB-99AD-4236-AB0E-410218DE3596}" type="presParOf" srcId="{DACC6472-1CD8-419C-84C9-8770AA2F302C}" destId="{7DCEE1CD-B561-431C-8702-B6DF6AFEB513}" srcOrd="0" destOrd="0" presId="urn:microsoft.com/office/officeart/2005/8/layout/orgChart1"/>
    <dgm:cxn modelId="{39B72DF2-DBF0-464E-95AB-4EFE10265683}" type="presParOf" srcId="{7DCEE1CD-B561-431C-8702-B6DF6AFEB513}" destId="{77A1B42B-BAFE-4C47-8BB8-2696F7C0BB03}" srcOrd="0" destOrd="0" presId="urn:microsoft.com/office/officeart/2005/8/layout/orgChart1"/>
    <dgm:cxn modelId="{ABD3BAD0-E6AC-416B-931A-6BA536A0C54A}" type="presParOf" srcId="{7DCEE1CD-B561-431C-8702-B6DF6AFEB513}" destId="{EF14FBD2-984B-4667-9C7F-BEEE1DF6C8B1}" srcOrd="1" destOrd="0" presId="urn:microsoft.com/office/officeart/2005/8/layout/orgChart1"/>
    <dgm:cxn modelId="{2448DC38-D5DB-4683-A0EA-3330463A9FBD}" type="presParOf" srcId="{DACC6472-1CD8-419C-84C9-8770AA2F302C}" destId="{36A6745C-B829-44E2-8E89-E5A3ABA0A0B9}" srcOrd="1" destOrd="0" presId="urn:microsoft.com/office/officeart/2005/8/layout/orgChart1"/>
    <dgm:cxn modelId="{9C706EA5-9EB2-434B-907C-CAC725D013D8}" type="presParOf" srcId="{DACC6472-1CD8-419C-84C9-8770AA2F302C}" destId="{C5175F53-1A3B-45E5-AE9E-D7A724613D00}" srcOrd="2" destOrd="0" presId="urn:microsoft.com/office/officeart/2005/8/layout/orgChart1"/>
    <dgm:cxn modelId="{E9CD2C8A-6352-4E1E-8A2A-CA935114FB5B}" type="presParOf" srcId="{E0FB15B5-A9B9-4BEF-A43F-83DEE98F4414}" destId="{E51C62B6-BAF8-400C-942C-0308CB8B2A8E}" srcOrd="2" destOrd="0" presId="urn:microsoft.com/office/officeart/2005/8/layout/orgChart1"/>
    <dgm:cxn modelId="{F6B3E711-EB98-414A-8894-EBC97373071A}" type="presParOf" srcId="{C19DD80E-8823-48FE-B0A2-89546210F1F5}" destId="{2119A3D1-C33E-406D-8C3A-AA351D061E8C}" srcOrd="2" destOrd="0" presId="urn:microsoft.com/office/officeart/2005/8/layout/orgChart1"/>
    <dgm:cxn modelId="{7CD4B439-B6A8-449A-8BDD-FA491114B512}" type="presParOf" srcId="{C19DD80E-8823-48FE-B0A2-89546210F1F5}" destId="{0408F42C-60D3-4195-AD42-1F98214FBEC5}" srcOrd="3" destOrd="0" presId="urn:microsoft.com/office/officeart/2005/8/layout/orgChart1"/>
    <dgm:cxn modelId="{72A6DDB5-F9D8-4007-85A4-4FC16F4B4312}" type="presParOf" srcId="{0408F42C-60D3-4195-AD42-1F98214FBEC5}" destId="{B2D66C53-C122-4560-8AAA-C6FF1C76FA04}" srcOrd="0" destOrd="0" presId="urn:microsoft.com/office/officeart/2005/8/layout/orgChart1"/>
    <dgm:cxn modelId="{CEBC650E-B2DE-498B-9582-E0BE5619B8CF}" type="presParOf" srcId="{B2D66C53-C122-4560-8AAA-C6FF1C76FA04}" destId="{7FD2505F-E92B-4063-A581-51FE0933593F}" srcOrd="0" destOrd="0" presId="urn:microsoft.com/office/officeart/2005/8/layout/orgChart1"/>
    <dgm:cxn modelId="{06E9EB7A-DE93-46A4-9A03-0B9F77EF7424}" type="presParOf" srcId="{B2D66C53-C122-4560-8AAA-C6FF1C76FA04}" destId="{4889655E-9468-4D7F-B7B5-1F23D6C277EC}" srcOrd="1" destOrd="0" presId="urn:microsoft.com/office/officeart/2005/8/layout/orgChart1"/>
    <dgm:cxn modelId="{BB6D48FB-1C9F-4DDA-B2CC-163FFDE159CF}" type="presParOf" srcId="{0408F42C-60D3-4195-AD42-1F98214FBEC5}" destId="{0BE94972-56EC-4EEC-92CA-BCC77248D7FC}" srcOrd="1" destOrd="0" presId="urn:microsoft.com/office/officeart/2005/8/layout/orgChart1"/>
    <dgm:cxn modelId="{30269F3F-90E0-4913-BB89-BA1E99765C00}" type="presParOf" srcId="{0408F42C-60D3-4195-AD42-1F98214FBEC5}" destId="{4C4E9BA9-A14C-4AD7-BB43-9C58B4FE88FD}" srcOrd="2" destOrd="0" presId="urn:microsoft.com/office/officeart/2005/8/layout/orgChart1"/>
    <dgm:cxn modelId="{73C7EB1C-A991-4D21-94F4-35D04EB67B58}" type="presParOf" srcId="{043CC15D-4C2B-4B1B-8542-76FD8B9A5FAC}" destId="{E227B01E-263B-4CF2-8989-AA982C99841F}" srcOrd="2" destOrd="0" presId="urn:microsoft.com/office/officeart/2005/8/layout/orgChart1"/>
    <dgm:cxn modelId="{A381FF7D-8084-48C3-AF88-09E3C84D2AE6}" type="presParOf" srcId="{4F95680E-DE5B-47B2-8695-80E7F7E28130}" destId="{20C37AA2-3BCE-41FA-A23C-78DC4B35AE52}" srcOrd="2" destOrd="0" presId="urn:microsoft.com/office/officeart/2005/8/layout/orgChart1"/>
    <dgm:cxn modelId="{BF70CA63-D6D6-471F-819C-9EB63F4D395C}" type="presParOf" srcId="{4F95680E-DE5B-47B2-8695-80E7F7E28130}" destId="{7FCD6925-D8D0-4514-B142-2E45C3060DED}" srcOrd="3" destOrd="0" presId="urn:microsoft.com/office/officeart/2005/8/layout/orgChart1"/>
    <dgm:cxn modelId="{7DEB55CD-41EB-44B5-9F93-FF5D5E690782}" type="presParOf" srcId="{7FCD6925-D8D0-4514-B142-2E45C3060DED}" destId="{E23429C2-435B-44FA-B579-2FB03E5FD986}" srcOrd="0" destOrd="0" presId="urn:microsoft.com/office/officeart/2005/8/layout/orgChart1"/>
    <dgm:cxn modelId="{4125EE60-F103-414C-A5AF-325040831D1A}" type="presParOf" srcId="{E23429C2-435B-44FA-B579-2FB03E5FD986}" destId="{429675C7-0F7D-40F0-8196-F957FC2CB4AA}" srcOrd="0" destOrd="0" presId="urn:microsoft.com/office/officeart/2005/8/layout/orgChart1"/>
    <dgm:cxn modelId="{4AB5938A-9D71-4614-9477-6811B9DC47D0}" type="presParOf" srcId="{E23429C2-435B-44FA-B579-2FB03E5FD986}" destId="{2C3EEA21-EE3D-4E7F-8008-2322A407A7CF}" srcOrd="1" destOrd="0" presId="urn:microsoft.com/office/officeart/2005/8/layout/orgChart1"/>
    <dgm:cxn modelId="{2C6D0C8A-BAAF-412E-93CB-6BB6539E7429}" type="presParOf" srcId="{7FCD6925-D8D0-4514-B142-2E45C3060DED}" destId="{FA21EEC3-B3BE-4B6B-B60B-4D82A45C6F43}" srcOrd="1" destOrd="0" presId="urn:microsoft.com/office/officeart/2005/8/layout/orgChart1"/>
    <dgm:cxn modelId="{D524697E-5DA4-49E0-9853-F08FC2DCD7BA}" type="presParOf" srcId="{7FCD6925-D8D0-4514-B142-2E45C3060DED}" destId="{51D5EC3A-B621-47D5-9BDD-BBABD6558444}" srcOrd="2" destOrd="0" presId="urn:microsoft.com/office/officeart/2005/8/layout/orgChart1"/>
    <dgm:cxn modelId="{24BCE42D-CC03-414B-83D5-2261BF605AAF}" type="presParOf" srcId="{4F95680E-DE5B-47B2-8695-80E7F7E28130}" destId="{AB6E8177-DBB8-4FE6-A3F1-7861AC77A4A2}" srcOrd="4" destOrd="0" presId="urn:microsoft.com/office/officeart/2005/8/layout/orgChart1"/>
    <dgm:cxn modelId="{90352BAA-9890-4360-A69F-4F000CB52A0C}" type="presParOf" srcId="{4F95680E-DE5B-47B2-8695-80E7F7E28130}" destId="{D6BC6D25-4F9E-4AEA-ADEE-51192BEF25E2}" srcOrd="5" destOrd="0" presId="urn:microsoft.com/office/officeart/2005/8/layout/orgChart1"/>
    <dgm:cxn modelId="{71EE779A-BB66-4654-9D5B-CDCF3573CE15}" type="presParOf" srcId="{D6BC6D25-4F9E-4AEA-ADEE-51192BEF25E2}" destId="{D13F68E3-B021-45C4-95DC-491237B65819}" srcOrd="0" destOrd="0" presId="urn:microsoft.com/office/officeart/2005/8/layout/orgChart1"/>
    <dgm:cxn modelId="{8EDD0E3C-ADF1-4FC4-8FDD-E2EABCE396D1}" type="presParOf" srcId="{D13F68E3-B021-45C4-95DC-491237B65819}" destId="{F22AE0F8-9934-4D32-AF3A-DC7817BD90EF}" srcOrd="0" destOrd="0" presId="urn:microsoft.com/office/officeart/2005/8/layout/orgChart1"/>
    <dgm:cxn modelId="{8A9F8482-6AB7-4922-8C06-507F27B51DBF}" type="presParOf" srcId="{D13F68E3-B021-45C4-95DC-491237B65819}" destId="{41037F89-5506-4A64-8642-F263400EDF1B}" srcOrd="1" destOrd="0" presId="urn:microsoft.com/office/officeart/2005/8/layout/orgChart1"/>
    <dgm:cxn modelId="{5FAACECA-51CC-49BF-A5BF-27F90034419B}" type="presParOf" srcId="{D6BC6D25-4F9E-4AEA-ADEE-51192BEF25E2}" destId="{B9A0B9E9-DC69-4C86-B99D-C85A75A359E6}" srcOrd="1" destOrd="0" presId="urn:microsoft.com/office/officeart/2005/8/layout/orgChart1"/>
    <dgm:cxn modelId="{1A5E0F32-9EE4-4649-99AD-DAEE9388D114}" type="presParOf" srcId="{D6BC6D25-4F9E-4AEA-ADEE-51192BEF25E2}" destId="{36B0B1C2-9003-468B-A5A1-2FE65F359314}" srcOrd="2" destOrd="0" presId="urn:microsoft.com/office/officeart/2005/8/layout/orgChart1"/>
    <dgm:cxn modelId="{C1964222-3909-48B7-A801-A34698E20DAF}" type="presParOf" srcId="{4F95680E-DE5B-47B2-8695-80E7F7E28130}" destId="{31051C04-3864-400C-8B87-3E3A5AEA2E80}" srcOrd="6" destOrd="0" presId="urn:microsoft.com/office/officeart/2005/8/layout/orgChart1"/>
    <dgm:cxn modelId="{19684CF0-4D39-426D-8426-EBFA35EAD50B}" type="presParOf" srcId="{4F95680E-DE5B-47B2-8695-80E7F7E28130}" destId="{6C8C4B17-704E-4F7F-B9B6-9098A8E940F4}" srcOrd="7" destOrd="0" presId="urn:microsoft.com/office/officeart/2005/8/layout/orgChart1"/>
    <dgm:cxn modelId="{78AC6DFF-759C-487A-82E8-B101FE959270}" type="presParOf" srcId="{6C8C4B17-704E-4F7F-B9B6-9098A8E940F4}" destId="{022C5CAC-02D3-4DF5-BB99-F1DC07DC71A0}" srcOrd="0" destOrd="0" presId="urn:microsoft.com/office/officeart/2005/8/layout/orgChart1"/>
    <dgm:cxn modelId="{1077F52D-3A8D-4140-AA2A-E9D3F9624C5D}" type="presParOf" srcId="{022C5CAC-02D3-4DF5-BB99-F1DC07DC71A0}" destId="{EF4A0D74-1041-4097-AC73-05DD555F377D}" srcOrd="0" destOrd="0" presId="urn:microsoft.com/office/officeart/2005/8/layout/orgChart1"/>
    <dgm:cxn modelId="{F8B2562E-3D3F-45F5-9A80-E87FA14C1CA0}" type="presParOf" srcId="{022C5CAC-02D3-4DF5-BB99-F1DC07DC71A0}" destId="{32E1D6A7-3819-48DA-9446-AA6B86182833}" srcOrd="1" destOrd="0" presId="urn:microsoft.com/office/officeart/2005/8/layout/orgChart1"/>
    <dgm:cxn modelId="{A9256740-0823-4EEB-B481-19E3BFCFCC5C}" type="presParOf" srcId="{6C8C4B17-704E-4F7F-B9B6-9098A8E940F4}" destId="{909D2007-4DB0-4173-908F-B48E48052E35}" srcOrd="1" destOrd="0" presId="urn:microsoft.com/office/officeart/2005/8/layout/orgChart1"/>
    <dgm:cxn modelId="{D0D77A42-14C9-4675-80C2-14089287BEAC}" type="presParOf" srcId="{6C8C4B17-704E-4F7F-B9B6-9098A8E940F4}" destId="{23B4404A-C1E6-47B0-9382-97D606C51EE5}" srcOrd="2" destOrd="0" presId="urn:microsoft.com/office/officeart/2005/8/layout/orgChart1"/>
    <dgm:cxn modelId="{E0114F8F-73F5-4518-B0E9-E646A882E3F3}" type="presParOf" srcId="{4F95680E-DE5B-47B2-8695-80E7F7E28130}" destId="{00B52C6B-E820-4518-A2BA-9C903A693EF5}" srcOrd="8" destOrd="0" presId="urn:microsoft.com/office/officeart/2005/8/layout/orgChart1"/>
    <dgm:cxn modelId="{741B2D46-0529-4304-A0DC-DA893E848098}" type="presParOf" srcId="{4F95680E-DE5B-47B2-8695-80E7F7E28130}" destId="{57BB074A-C064-4217-9605-A3E9278E2990}" srcOrd="9" destOrd="0" presId="urn:microsoft.com/office/officeart/2005/8/layout/orgChart1"/>
    <dgm:cxn modelId="{61ECBC69-50B3-4CA8-A9BE-1ECB2F1BBBD9}" type="presParOf" srcId="{57BB074A-C064-4217-9605-A3E9278E2990}" destId="{816812D4-9AF5-4E31-B707-A69A7B8CDEFF}" srcOrd="0" destOrd="0" presId="urn:microsoft.com/office/officeart/2005/8/layout/orgChart1"/>
    <dgm:cxn modelId="{49D28EC4-CF26-4B26-9FCC-3097B28DED13}" type="presParOf" srcId="{816812D4-9AF5-4E31-B707-A69A7B8CDEFF}" destId="{628B4E44-BC38-490F-823F-611E87FDBF49}" srcOrd="0" destOrd="0" presId="urn:microsoft.com/office/officeart/2005/8/layout/orgChart1"/>
    <dgm:cxn modelId="{5444B32C-2202-4A1B-967C-235DE25C7843}" type="presParOf" srcId="{816812D4-9AF5-4E31-B707-A69A7B8CDEFF}" destId="{5A277B13-7A9D-4ECE-B2B6-258E95CF00BC}" srcOrd="1" destOrd="0" presId="urn:microsoft.com/office/officeart/2005/8/layout/orgChart1"/>
    <dgm:cxn modelId="{B0031078-F85E-4952-A00E-CB75350DBCC3}" type="presParOf" srcId="{57BB074A-C064-4217-9605-A3E9278E2990}" destId="{D54A2E10-9230-4564-A4C4-21AD9BFCF9E6}" srcOrd="1" destOrd="0" presId="urn:microsoft.com/office/officeart/2005/8/layout/orgChart1"/>
    <dgm:cxn modelId="{C75B8A34-29CE-4C29-B1F6-467334453CBB}" type="presParOf" srcId="{57BB074A-C064-4217-9605-A3E9278E2990}" destId="{90491BB6-4F16-4191-8B68-017C5D765C75}" srcOrd="2" destOrd="0" presId="urn:microsoft.com/office/officeart/2005/8/layout/orgChart1"/>
    <dgm:cxn modelId="{CE9B2200-EEEC-4828-AAEA-E221C12F99A9}" type="presParOf" srcId="{4F95680E-DE5B-47B2-8695-80E7F7E28130}" destId="{D556A16E-DF8C-4C6E-BCC7-780E6DE81344}" srcOrd="10" destOrd="0" presId="urn:microsoft.com/office/officeart/2005/8/layout/orgChart1"/>
    <dgm:cxn modelId="{CF76F8D5-C82F-47E7-8F7E-F823B7F38EB8}" type="presParOf" srcId="{4F95680E-DE5B-47B2-8695-80E7F7E28130}" destId="{36990A8F-E454-4C4C-B2CD-3F524409592B}" srcOrd="11" destOrd="0" presId="urn:microsoft.com/office/officeart/2005/8/layout/orgChart1"/>
    <dgm:cxn modelId="{5AE119A2-A930-46B2-93E9-96ACED9AD277}" type="presParOf" srcId="{36990A8F-E454-4C4C-B2CD-3F524409592B}" destId="{5316528B-52D0-4A0E-A3A2-B6A3854BF971}" srcOrd="0" destOrd="0" presId="urn:microsoft.com/office/officeart/2005/8/layout/orgChart1"/>
    <dgm:cxn modelId="{788244AC-E8F0-4FAF-B6EF-361F5DEC2500}" type="presParOf" srcId="{5316528B-52D0-4A0E-A3A2-B6A3854BF971}" destId="{00076E46-02DB-496C-B953-584712B056E6}" srcOrd="0" destOrd="0" presId="urn:microsoft.com/office/officeart/2005/8/layout/orgChart1"/>
    <dgm:cxn modelId="{38F112F9-A427-484B-8C1F-9D1C951800D8}" type="presParOf" srcId="{5316528B-52D0-4A0E-A3A2-B6A3854BF971}" destId="{2C91E47A-7ECF-4668-9889-82AEB610A10F}" srcOrd="1" destOrd="0" presId="urn:microsoft.com/office/officeart/2005/8/layout/orgChart1"/>
    <dgm:cxn modelId="{81172195-03EA-4B9D-8A18-D051091E86B9}" type="presParOf" srcId="{36990A8F-E454-4C4C-B2CD-3F524409592B}" destId="{AD3C6001-5066-4232-8E9D-90BBD960C493}" srcOrd="1" destOrd="0" presId="urn:microsoft.com/office/officeart/2005/8/layout/orgChart1"/>
    <dgm:cxn modelId="{CF9FE037-C09C-471E-87F7-541E1C97439E}" type="presParOf" srcId="{36990A8F-E454-4C4C-B2CD-3F524409592B}" destId="{B25EA6E9-A8D2-467F-B8A7-BB3E7A5D200D}" srcOrd="2" destOrd="0" presId="urn:microsoft.com/office/officeart/2005/8/layout/orgChart1"/>
    <dgm:cxn modelId="{2AB572EC-82B3-4560-B315-D0789E999D98}" type="presParOf" srcId="{4F95680E-DE5B-47B2-8695-80E7F7E28130}" destId="{3B751B76-E594-4F12-AA23-E270B7C60CBA}" srcOrd="12" destOrd="0" presId="urn:microsoft.com/office/officeart/2005/8/layout/orgChart1"/>
    <dgm:cxn modelId="{732E0E1A-89BB-4CBF-A359-1F26C11AD105}" type="presParOf" srcId="{4F95680E-DE5B-47B2-8695-80E7F7E28130}" destId="{F5C44558-16EE-4A12-B449-0130284F81B5}" srcOrd="13" destOrd="0" presId="urn:microsoft.com/office/officeart/2005/8/layout/orgChart1"/>
    <dgm:cxn modelId="{9F774641-A396-489F-B89E-B919F698B0DC}" type="presParOf" srcId="{F5C44558-16EE-4A12-B449-0130284F81B5}" destId="{3C2721E7-AEFC-4C99-B825-B64AE5657A15}" srcOrd="0" destOrd="0" presId="urn:microsoft.com/office/officeart/2005/8/layout/orgChart1"/>
    <dgm:cxn modelId="{BFC0E0A6-FC23-4E3A-96F3-6221527CB1DF}" type="presParOf" srcId="{3C2721E7-AEFC-4C99-B825-B64AE5657A15}" destId="{A05E186A-3EF5-4816-8575-08507F3B2FE5}" srcOrd="0" destOrd="0" presId="urn:microsoft.com/office/officeart/2005/8/layout/orgChart1"/>
    <dgm:cxn modelId="{A0FB385A-BC8B-4F82-98F7-7177B9C328C7}" type="presParOf" srcId="{3C2721E7-AEFC-4C99-B825-B64AE5657A15}" destId="{315E6CC7-6608-42BD-8CC7-A29255A41FAE}" srcOrd="1" destOrd="0" presId="urn:microsoft.com/office/officeart/2005/8/layout/orgChart1"/>
    <dgm:cxn modelId="{55299D2E-33DB-48A8-80BA-3838586E2586}" type="presParOf" srcId="{F5C44558-16EE-4A12-B449-0130284F81B5}" destId="{2A3BA43D-5502-4B4F-A6ED-6CD119B2BDD9}" srcOrd="1" destOrd="0" presId="urn:microsoft.com/office/officeart/2005/8/layout/orgChart1"/>
    <dgm:cxn modelId="{D3A6CF57-1E6A-45AC-A47B-A897BD7834C1}" type="presParOf" srcId="{F5C44558-16EE-4A12-B449-0130284F81B5}" destId="{A8DF4414-2F03-432C-876B-B7914BE07E64}" srcOrd="2" destOrd="0" presId="urn:microsoft.com/office/officeart/2005/8/layout/orgChart1"/>
    <dgm:cxn modelId="{9F6B199D-5B7C-4064-9487-199D89597727}" type="presParOf" srcId="{5DAC54AB-DB85-4049-96C0-7C3CAC6D8160}" destId="{241883BA-115F-4027-9EDF-B5A2611DEE9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7DFC69-9CDA-4E3D-B153-38804E2250D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92E73F4F-6447-41E6-A6F9-8E6D88F12C50}">
      <dgm:prSet phldrT="[Tekst]"/>
      <dgm:spPr/>
      <dgm:t>
        <a:bodyPr/>
        <a:lstStyle/>
        <a:p>
          <a:r>
            <a:rPr lang="nl-NL"/>
            <a:t>Sandra Uilenhoed (wethouder Volksgezondheid)</a:t>
          </a:r>
        </a:p>
      </dgm:t>
    </dgm:pt>
    <dgm:pt modelId="{14BECF92-BABF-45F2-85B8-133C83D32859}" type="parTrans" cxnId="{76459363-DAF4-4C01-9C22-896BBD75BEB3}">
      <dgm:prSet/>
      <dgm:spPr/>
      <dgm:t>
        <a:bodyPr/>
        <a:lstStyle/>
        <a:p>
          <a:endParaRPr lang="nl-NL"/>
        </a:p>
      </dgm:t>
    </dgm:pt>
    <dgm:pt modelId="{02FD7EEF-97F0-4169-BFC1-1CB9FF0F429E}" type="sibTrans" cxnId="{76459363-DAF4-4C01-9C22-896BBD75BEB3}">
      <dgm:prSet/>
      <dgm:spPr/>
      <dgm:t>
        <a:bodyPr/>
        <a:lstStyle/>
        <a:p>
          <a:endParaRPr lang="nl-NL"/>
        </a:p>
      </dgm:t>
    </dgm:pt>
    <dgm:pt modelId="{10C9B136-E5E3-4A0A-A8F6-9F511D78C1F2}" type="asst">
      <dgm:prSet phldrT="[Tekst]"/>
      <dgm:spPr/>
      <dgm:t>
        <a:bodyPr/>
        <a:lstStyle/>
        <a:p>
          <a:r>
            <a:rPr lang="nl-NL"/>
            <a:t>Alida Pasveer (stagebegeleider)</a:t>
          </a:r>
        </a:p>
      </dgm:t>
    </dgm:pt>
    <dgm:pt modelId="{0C31C2FC-533D-4212-A633-E70079E1D0AD}" type="parTrans" cxnId="{EB865FDF-9381-4D75-ABF2-0D819A729009}">
      <dgm:prSet/>
      <dgm:spPr/>
      <dgm:t>
        <a:bodyPr/>
        <a:lstStyle/>
        <a:p>
          <a:endParaRPr lang="nl-NL"/>
        </a:p>
      </dgm:t>
    </dgm:pt>
    <dgm:pt modelId="{6854F445-6375-46ED-BB11-F4A9B9B5477C}" type="sibTrans" cxnId="{EB865FDF-9381-4D75-ABF2-0D819A729009}">
      <dgm:prSet/>
      <dgm:spPr/>
      <dgm:t>
        <a:bodyPr/>
        <a:lstStyle/>
        <a:p>
          <a:endParaRPr lang="nl-NL"/>
        </a:p>
      </dgm:t>
    </dgm:pt>
    <dgm:pt modelId="{FC69879B-2FFA-4CEC-84DD-2B441156E538}">
      <dgm:prSet phldrT="[Tekst]"/>
      <dgm:spPr/>
      <dgm:t>
        <a:bodyPr/>
        <a:lstStyle/>
        <a:p>
          <a:r>
            <a:rPr lang="nl-NL"/>
            <a:t>Yannick Kemerink  &amp; Youri de graaf (stagiaires Sportkunde)</a:t>
          </a:r>
        </a:p>
      </dgm:t>
    </dgm:pt>
    <dgm:pt modelId="{634463FF-F3FF-4FD4-9FA6-142CB1D41D1E}" type="parTrans" cxnId="{760A140F-8115-41DC-B97D-151F70AA6690}">
      <dgm:prSet/>
      <dgm:spPr/>
      <dgm:t>
        <a:bodyPr/>
        <a:lstStyle/>
        <a:p>
          <a:endParaRPr lang="nl-NL"/>
        </a:p>
      </dgm:t>
    </dgm:pt>
    <dgm:pt modelId="{6E9C77E8-7C0A-40B5-9375-0B9AF8698C9A}" type="sibTrans" cxnId="{760A140F-8115-41DC-B97D-151F70AA6690}">
      <dgm:prSet/>
      <dgm:spPr/>
      <dgm:t>
        <a:bodyPr/>
        <a:lstStyle/>
        <a:p>
          <a:endParaRPr lang="nl-NL"/>
        </a:p>
      </dgm:t>
    </dgm:pt>
    <dgm:pt modelId="{B85E0702-9703-4545-8FDB-437F9EFEBA81}">
      <dgm:prSet phldrT="[Tekst]"/>
      <dgm:spPr/>
      <dgm:t>
        <a:bodyPr/>
        <a:lstStyle/>
        <a:p>
          <a:r>
            <a:rPr lang="nl-NL"/>
            <a:t>Liset ten Hoeve(stagiair 4e jaars Sportkunde)</a:t>
          </a:r>
        </a:p>
      </dgm:t>
    </dgm:pt>
    <dgm:pt modelId="{3E39EB36-9229-4628-9D02-430A5FD88D24}" type="parTrans" cxnId="{DF286ED3-DB8B-47C5-B027-D0A43E7972F4}">
      <dgm:prSet/>
      <dgm:spPr/>
      <dgm:t>
        <a:bodyPr/>
        <a:lstStyle/>
        <a:p>
          <a:endParaRPr lang="nl-NL"/>
        </a:p>
      </dgm:t>
    </dgm:pt>
    <dgm:pt modelId="{8D776394-F3BE-418C-9292-170B3EF52106}" type="sibTrans" cxnId="{DF286ED3-DB8B-47C5-B027-D0A43E7972F4}">
      <dgm:prSet/>
      <dgm:spPr/>
      <dgm:t>
        <a:bodyPr/>
        <a:lstStyle/>
        <a:p>
          <a:endParaRPr lang="nl-NL"/>
        </a:p>
      </dgm:t>
    </dgm:pt>
    <dgm:pt modelId="{91234668-5A1A-4344-A2C3-DEFBAA208A1B}">
      <dgm:prSet phldrT="[Tekst]"/>
      <dgm:spPr/>
      <dgm:t>
        <a:bodyPr/>
        <a:lstStyle/>
        <a:p>
          <a:r>
            <a:rPr lang="nl-NL"/>
            <a:t>Desirée Prins (stagiair Voeding &amp; Diëtetiek) </a:t>
          </a:r>
        </a:p>
      </dgm:t>
    </dgm:pt>
    <dgm:pt modelId="{55AC18CD-613E-4A94-9D14-DEFD8C7587C9}" type="parTrans" cxnId="{0BA5741B-18D5-4F80-8682-DD939E253D05}">
      <dgm:prSet/>
      <dgm:spPr/>
      <dgm:t>
        <a:bodyPr/>
        <a:lstStyle/>
        <a:p>
          <a:endParaRPr lang="nl-NL"/>
        </a:p>
      </dgm:t>
    </dgm:pt>
    <dgm:pt modelId="{E4914B08-AAC3-4069-91C2-0ADA1E0C3991}" type="sibTrans" cxnId="{0BA5741B-18D5-4F80-8682-DD939E253D05}">
      <dgm:prSet/>
      <dgm:spPr/>
      <dgm:t>
        <a:bodyPr/>
        <a:lstStyle/>
        <a:p>
          <a:endParaRPr lang="nl-NL"/>
        </a:p>
      </dgm:t>
    </dgm:pt>
    <dgm:pt modelId="{94D81F73-5A03-42C6-869C-0955E457BF36}" type="pres">
      <dgm:prSet presAssocID="{5C7DFC69-9CDA-4E3D-B153-38804E2250D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l-NL"/>
        </a:p>
      </dgm:t>
    </dgm:pt>
    <dgm:pt modelId="{91F8422B-952B-4B16-BA91-5851DBCCF6BA}" type="pres">
      <dgm:prSet presAssocID="{92E73F4F-6447-41E6-A6F9-8E6D88F12C50}" presName="hierRoot1" presStyleCnt="0">
        <dgm:presLayoutVars>
          <dgm:hierBranch val="init"/>
        </dgm:presLayoutVars>
      </dgm:prSet>
      <dgm:spPr/>
    </dgm:pt>
    <dgm:pt modelId="{25C15F06-8F29-4542-A248-38EA8DD6F4E2}" type="pres">
      <dgm:prSet presAssocID="{92E73F4F-6447-41E6-A6F9-8E6D88F12C50}" presName="rootComposite1" presStyleCnt="0"/>
      <dgm:spPr/>
    </dgm:pt>
    <dgm:pt modelId="{7C8CC1FF-E219-4C3A-94B0-F565BBC08661}" type="pres">
      <dgm:prSet presAssocID="{92E73F4F-6447-41E6-A6F9-8E6D88F12C5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7404617B-2439-49CA-B8D5-84E75F7429A3}" type="pres">
      <dgm:prSet presAssocID="{92E73F4F-6447-41E6-A6F9-8E6D88F12C50}" presName="rootConnector1" presStyleLbl="node1" presStyleIdx="0" presStyleCnt="0"/>
      <dgm:spPr/>
      <dgm:t>
        <a:bodyPr/>
        <a:lstStyle/>
        <a:p>
          <a:endParaRPr lang="nl-NL"/>
        </a:p>
      </dgm:t>
    </dgm:pt>
    <dgm:pt modelId="{9393D7F5-C1C5-4F84-892B-86BBADB1D368}" type="pres">
      <dgm:prSet presAssocID="{92E73F4F-6447-41E6-A6F9-8E6D88F12C50}" presName="hierChild2" presStyleCnt="0"/>
      <dgm:spPr/>
    </dgm:pt>
    <dgm:pt modelId="{0D184881-3DFF-4081-B6A7-B32A9006A4E5}" type="pres">
      <dgm:prSet presAssocID="{634463FF-F3FF-4FD4-9FA6-142CB1D41D1E}" presName="Name37" presStyleLbl="parChTrans1D2" presStyleIdx="0" presStyleCnt="4"/>
      <dgm:spPr/>
      <dgm:t>
        <a:bodyPr/>
        <a:lstStyle/>
        <a:p>
          <a:endParaRPr lang="nl-NL"/>
        </a:p>
      </dgm:t>
    </dgm:pt>
    <dgm:pt modelId="{44B218AC-C5E3-4636-B53A-0027A61F8744}" type="pres">
      <dgm:prSet presAssocID="{FC69879B-2FFA-4CEC-84DD-2B441156E538}" presName="hierRoot2" presStyleCnt="0">
        <dgm:presLayoutVars>
          <dgm:hierBranch val="init"/>
        </dgm:presLayoutVars>
      </dgm:prSet>
      <dgm:spPr/>
    </dgm:pt>
    <dgm:pt modelId="{5724BD83-2249-4E2C-BD4D-3530BEBB6BF9}" type="pres">
      <dgm:prSet presAssocID="{FC69879B-2FFA-4CEC-84DD-2B441156E538}" presName="rootComposite" presStyleCnt="0"/>
      <dgm:spPr/>
    </dgm:pt>
    <dgm:pt modelId="{63E3B59A-67F1-43FA-A498-2FEBAC455CDB}" type="pres">
      <dgm:prSet presAssocID="{FC69879B-2FFA-4CEC-84DD-2B441156E53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2584C857-69BF-4652-8295-E0B104138D85}" type="pres">
      <dgm:prSet presAssocID="{FC69879B-2FFA-4CEC-84DD-2B441156E538}" presName="rootConnector" presStyleLbl="node2" presStyleIdx="0" presStyleCnt="3"/>
      <dgm:spPr/>
      <dgm:t>
        <a:bodyPr/>
        <a:lstStyle/>
        <a:p>
          <a:endParaRPr lang="nl-NL"/>
        </a:p>
      </dgm:t>
    </dgm:pt>
    <dgm:pt modelId="{78213A89-25DC-47F5-A4A2-52343CEDED4F}" type="pres">
      <dgm:prSet presAssocID="{FC69879B-2FFA-4CEC-84DD-2B441156E538}" presName="hierChild4" presStyleCnt="0"/>
      <dgm:spPr/>
    </dgm:pt>
    <dgm:pt modelId="{6351A8F4-2BEF-42A9-9BA5-6D8B89200DDA}" type="pres">
      <dgm:prSet presAssocID="{FC69879B-2FFA-4CEC-84DD-2B441156E538}" presName="hierChild5" presStyleCnt="0"/>
      <dgm:spPr/>
    </dgm:pt>
    <dgm:pt modelId="{6E230EDA-4D91-4E21-8538-891C89B84094}" type="pres">
      <dgm:prSet presAssocID="{3E39EB36-9229-4628-9D02-430A5FD88D24}" presName="Name37" presStyleLbl="parChTrans1D2" presStyleIdx="1" presStyleCnt="4"/>
      <dgm:spPr/>
      <dgm:t>
        <a:bodyPr/>
        <a:lstStyle/>
        <a:p>
          <a:endParaRPr lang="nl-NL"/>
        </a:p>
      </dgm:t>
    </dgm:pt>
    <dgm:pt modelId="{8F116114-FB1D-4113-A9FA-806ACE89C458}" type="pres">
      <dgm:prSet presAssocID="{B85E0702-9703-4545-8FDB-437F9EFEBA81}" presName="hierRoot2" presStyleCnt="0">
        <dgm:presLayoutVars>
          <dgm:hierBranch val="init"/>
        </dgm:presLayoutVars>
      </dgm:prSet>
      <dgm:spPr/>
    </dgm:pt>
    <dgm:pt modelId="{CC5A1DF4-E3D6-4BA7-ABB9-E5293CE14F86}" type="pres">
      <dgm:prSet presAssocID="{B85E0702-9703-4545-8FDB-437F9EFEBA81}" presName="rootComposite" presStyleCnt="0"/>
      <dgm:spPr/>
    </dgm:pt>
    <dgm:pt modelId="{817829DE-9DDD-49CD-87CB-A0CDEA271B50}" type="pres">
      <dgm:prSet presAssocID="{B85E0702-9703-4545-8FDB-437F9EFEBA8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66E34ABF-7B3A-4852-9059-C4DE25D31FBC}" type="pres">
      <dgm:prSet presAssocID="{B85E0702-9703-4545-8FDB-437F9EFEBA81}" presName="rootConnector" presStyleLbl="node2" presStyleIdx="1" presStyleCnt="3"/>
      <dgm:spPr/>
      <dgm:t>
        <a:bodyPr/>
        <a:lstStyle/>
        <a:p>
          <a:endParaRPr lang="nl-NL"/>
        </a:p>
      </dgm:t>
    </dgm:pt>
    <dgm:pt modelId="{5C22D24D-391A-4CCF-BBF9-A79C5A845693}" type="pres">
      <dgm:prSet presAssocID="{B85E0702-9703-4545-8FDB-437F9EFEBA81}" presName="hierChild4" presStyleCnt="0"/>
      <dgm:spPr/>
    </dgm:pt>
    <dgm:pt modelId="{26948D54-B643-44BD-94C1-6BDCC09D3EF0}" type="pres">
      <dgm:prSet presAssocID="{B85E0702-9703-4545-8FDB-437F9EFEBA81}" presName="hierChild5" presStyleCnt="0"/>
      <dgm:spPr/>
    </dgm:pt>
    <dgm:pt modelId="{1728141B-0D31-4B47-993A-4994E446D47C}" type="pres">
      <dgm:prSet presAssocID="{55AC18CD-613E-4A94-9D14-DEFD8C7587C9}" presName="Name37" presStyleLbl="parChTrans1D2" presStyleIdx="2" presStyleCnt="4"/>
      <dgm:spPr/>
      <dgm:t>
        <a:bodyPr/>
        <a:lstStyle/>
        <a:p>
          <a:endParaRPr lang="nl-NL"/>
        </a:p>
      </dgm:t>
    </dgm:pt>
    <dgm:pt modelId="{0897C617-5169-450A-BB25-63D9138FB180}" type="pres">
      <dgm:prSet presAssocID="{91234668-5A1A-4344-A2C3-DEFBAA208A1B}" presName="hierRoot2" presStyleCnt="0">
        <dgm:presLayoutVars>
          <dgm:hierBranch val="init"/>
        </dgm:presLayoutVars>
      </dgm:prSet>
      <dgm:spPr/>
    </dgm:pt>
    <dgm:pt modelId="{8E5DE48B-04EB-4FEA-AA23-D87D8E72EB32}" type="pres">
      <dgm:prSet presAssocID="{91234668-5A1A-4344-A2C3-DEFBAA208A1B}" presName="rootComposite" presStyleCnt="0"/>
      <dgm:spPr/>
    </dgm:pt>
    <dgm:pt modelId="{D5321617-988B-4739-B241-96E556911D7B}" type="pres">
      <dgm:prSet presAssocID="{91234668-5A1A-4344-A2C3-DEFBAA208A1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5345AEE8-91CF-498C-B8AC-D1DE19D7A59A}" type="pres">
      <dgm:prSet presAssocID="{91234668-5A1A-4344-A2C3-DEFBAA208A1B}" presName="rootConnector" presStyleLbl="node2" presStyleIdx="2" presStyleCnt="3"/>
      <dgm:spPr/>
      <dgm:t>
        <a:bodyPr/>
        <a:lstStyle/>
        <a:p>
          <a:endParaRPr lang="nl-NL"/>
        </a:p>
      </dgm:t>
    </dgm:pt>
    <dgm:pt modelId="{A3E4B9D3-A06B-432B-B8F7-25F4C67DECB5}" type="pres">
      <dgm:prSet presAssocID="{91234668-5A1A-4344-A2C3-DEFBAA208A1B}" presName="hierChild4" presStyleCnt="0"/>
      <dgm:spPr/>
    </dgm:pt>
    <dgm:pt modelId="{65E5EA6B-46DB-4DC4-9894-068FF44C6E26}" type="pres">
      <dgm:prSet presAssocID="{91234668-5A1A-4344-A2C3-DEFBAA208A1B}" presName="hierChild5" presStyleCnt="0"/>
      <dgm:spPr/>
    </dgm:pt>
    <dgm:pt modelId="{EE209231-F583-4F96-8CBA-B96DC847DB25}" type="pres">
      <dgm:prSet presAssocID="{92E73F4F-6447-41E6-A6F9-8E6D88F12C50}" presName="hierChild3" presStyleCnt="0"/>
      <dgm:spPr/>
    </dgm:pt>
    <dgm:pt modelId="{E8A2361C-F2E6-4CF0-916B-D09278C9D4A2}" type="pres">
      <dgm:prSet presAssocID="{0C31C2FC-533D-4212-A633-E70079E1D0AD}" presName="Name111" presStyleLbl="parChTrans1D2" presStyleIdx="3" presStyleCnt="4"/>
      <dgm:spPr/>
      <dgm:t>
        <a:bodyPr/>
        <a:lstStyle/>
        <a:p>
          <a:endParaRPr lang="nl-NL"/>
        </a:p>
      </dgm:t>
    </dgm:pt>
    <dgm:pt modelId="{A6D5A5BB-4D14-45D2-A707-87A165547D02}" type="pres">
      <dgm:prSet presAssocID="{10C9B136-E5E3-4A0A-A8F6-9F511D78C1F2}" presName="hierRoot3" presStyleCnt="0">
        <dgm:presLayoutVars>
          <dgm:hierBranch val="init"/>
        </dgm:presLayoutVars>
      </dgm:prSet>
      <dgm:spPr/>
    </dgm:pt>
    <dgm:pt modelId="{7C41BDCC-59A9-4195-8DFE-4E87D1D29975}" type="pres">
      <dgm:prSet presAssocID="{10C9B136-E5E3-4A0A-A8F6-9F511D78C1F2}" presName="rootComposite3" presStyleCnt="0"/>
      <dgm:spPr/>
    </dgm:pt>
    <dgm:pt modelId="{A8446348-9D5C-4AC0-ABDD-8B3A3A68BED5}" type="pres">
      <dgm:prSet presAssocID="{10C9B136-E5E3-4A0A-A8F6-9F511D78C1F2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2CD27698-A3D7-4CCA-B78B-4A79F35575EA}" type="pres">
      <dgm:prSet presAssocID="{10C9B136-E5E3-4A0A-A8F6-9F511D78C1F2}" presName="rootConnector3" presStyleLbl="asst1" presStyleIdx="0" presStyleCnt="1"/>
      <dgm:spPr/>
      <dgm:t>
        <a:bodyPr/>
        <a:lstStyle/>
        <a:p>
          <a:endParaRPr lang="nl-NL"/>
        </a:p>
      </dgm:t>
    </dgm:pt>
    <dgm:pt modelId="{60040620-73B0-4BBC-922C-9955AD480F0A}" type="pres">
      <dgm:prSet presAssocID="{10C9B136-E5E3-4A0A-A8F6-9F511D78C1F2}" presName="hierChild6" presStyleCnt="0"/>
      <dgm:spPr/>
    </dgm:pt>
    <dgm:pt modelId="{EE338217-7D39-409E-B456-E3BC1EB7640F}" type="pres">
      <dgm:prSet presAssocID="{10C9B136-E5E3-4A0A-A8F6-9F511D78C1F2}" presName="hierChild7" presStyleCnt="0"/>
      <dgm:spPr/>
    </dgm:pt>
  </dgm:ptLst>
  <dgm:cxnLst>
    <dgm:cxn modelId="{AA4957A7-3134-47F6-8ADF-C4EA591E7324}" type="presOf" srcId="{FC69879B-2FFA-4CEC-84DD-2B441156E538}" destId="{2584C857-69BF-4652-8295-E0B104138D85}" srcOrd="1" destOrd="0" presId="urn:microsoft.com/office/officeart/2005/8/layout/orgChart1"/>
    <dgm:cxn modelId="{760A140F-8115-41DC-B97D-151F70AA6690}" srcId="{92E73F4F-6447-41E6-A6F9-8E6D88F12C50}" destId="{FC69879B-2FFA-4CEC-84DD-2B441156E538}" srcOrd="1" destOrd="0" parTransId="{634463FF-F3FF-4FD4-9FA6-142CB1D41D1E}" sibTransId="{6E9C77E8-7C0A-40B5-9375-0B9AF8698C9A}"/>
    <dgm:cxn modelId="{5C0A920B-0FC9-4AEE-A4E7-3AAEA01F4728}" type="presOf" srcId="{55AC18CD-613E-4A94-9D14-DEFD8C7587C9}" destId="{1728141B-0D31-4B47-993A-4994E446D47C}" srcOrd="0" destOrd="0" presId="urn:microsoft.com/office/officeart/2005/8/layout/orgChart1"/>
    <dgm:cxn modelId="{1280361F-BCEF-495F-BC05-648E8C239709}" type="presOf" srcId="{10C9B136-E5E3-4A0A-A8F6-9F511D78C1F2}" destId="{A8446348-9D5C-4AC0-ABDD-8B3A3A68BED5}" srcOrd="0" destOrd="0" presId="urn:microsoft.com/office/officeart/2005/8/layout/orgChart1"/>
    <dgm:cxn modelId="{099EAA14-EFBF-499D-88B3-A12691DFDAF9}" type="presOf" srcId="{0C31C2FC-533D-4212-A633-E70079E1D0AD}" destId="{E8A2361C-F2E6-4CF0-916B-D09278C9D4A2}" srcOrd="0" destOrd="0" presId="urn:microsoft.com/office/officeart/2005/8/layout/orgChart1"/>
    <dgm:cxn modelId="{EB865FDF-9381-4D75-ABF2-0D819A729009}" srcId="{92E73F4F-6447-41E6-A6F9-8E6D88F12C50}" destId="{10C9B136-E5E3-4A0A-A8F6-9F511D78C1F2}" srcOrd="0" destOrd="0" parTransId="{0C31C2FC-533D-4212-A633-E70079E1D0AD}" sibTransId="{6854F445-6375-46ED-BB11-F4A9B9B5477C}"/>
    <dgm:cxn modelId="{D90AD411-FD29-4D1C-A942-B08C9DDA993E}" type="presOf" srcId="{91234668-5A1A-4344-A2C3-DEFBAA208A1B}" destId="{D5321617-988B-4739-B241-96E556911D7B}" srcOrd="0" destOrd="0" presId="urn:microsoft.com/office/officeart/2005/8/layout/orgChart1"/>
    <dgm:cxn modelId="{ED1B66C8-AED3-4031-A5B3-CB7AE6C33ED6}" type="presOf" srcId="{3E39EB36-9229-4628-9D02-430A5FD88D24}" destId="{6E230EDA-4D91-4E21-8538-891C89B84094}" srcOrd="0" destOrd="0" presId="urn:microsoft.com/office/officeart/2005/8/layout/orgChart1"/>
    <dgm:cxn modelId="{26F83A33-7FD9-4AB6-8C6D-E37E38022575}" type="presOf" srcId="{5C7DFC69-9CDA-4E3D-B153-38804E2250D6}" destId="{94D81F73-5A03-42C6-869C-0955E457BF36}" srcOrd="0" destOrd="0" presId="urn:microsoft.com/office/officeart/2005/8/layout/orgChart1"/>
    <dgm:cxn modelId="{DF286ED3-DB8B-47C5-B027-D0A43E7972F4}" srcId="{92E73F4F-6447-41E6-A6F9-8E6D88F12C50}" destId="{B85E0702-9703-4545-8FDB-437F9EFEBA81}" srcOrd="2" destOrd="0" parTransId="{3E39EB36-9229-4628-9D02-430A5FD88D24}" sibTransId="{8D776394-F3BE-418C-9292-170B3EF52106}"/>
    <dgm:cxn modelId="{DCEABBC1-A721-436C-8B9F-F1729F7029AE}" type="presOf" srcId="{FC69879B-2FFA-4CEC-84DD-2B441156E538}" destId="{63E3B59A-67F1-43FA-A498-2FEBAC455CDB}" srcOrd="0" destOrd="0" presId="urn:microsoft.com/office/officeart/2005/8/layout/orgChart1"/>
    <dgm:cxn modelId="{0BA5741B-18D5-4F80-8682-DD939E253D05}" srcId="{92E73F4F-6447-41E6-A6F9-8E6D88F12C50}" destId="{91234668-5A1A-4344-A2C3-DEFBAA208A1B}" srcOrd="3" destOrd="0" parTransId="{55AC18CD-613E-4A94-9D14-DEFD8C7587C9}" sibTransId="{E4914B08-AAC3-4069-91C2-0ADA1E0C3991}"/>
    <dgm:cxn modelId="{80125A37-5E3F-4EEA-94AD-55883A71B6F9}" type="presOf" srcId="{B85E0702-9703-4545-8FDB-437F9EFEBA81}" destId="{66E34ABF-7B3A-4852-9059-C4DE25D31FBC}" srcOrd="1" destOrd="0" presId="urn:microsoft.com/office/officeart/2005/8/layout/orgChart1"/>
    <dgm:cxn modelId="{CDC8CFA8-7FC4-4C56-8C9E-28DA27F56046}" type="presOf" srcId="{634463FF-F3FF-4FD4-9FA6-142CB1D41D1E}" destId="{0D184881-3DFF-4081-B6A7-B32A9006A4E5}" srcOrd="0" destOrd="0" presId="urn:microsoft.com/office/officeart/2005/8/layout/orgChart1"/>
    <dgm:cxn modelId="{FED01578-24C0-4EE2-95E2-51BEF00AD866}" type="presOf" srcId="{92E73F4F-6447-41E6-A6F9-8E6D88F12C50}" destId="{7404617B-2439-49CA-B8D5-84E75F7429A3}" srcOrd="1" destOrd="0" presId="urn:microsoft.com/office/officeart/2005/8/layout/orgChart1"/>
    <dgm:cxn modelId="{A10F90EE-B451-4047-AE65-DAB18964C924}" type="presOf" srcId="{91234668-5A1A-4344-A2C3-DEFBAA208A1B}" destId="{5345AEE8-91CF-498C-B8AC-D1DE19D7A59A}" srcOrd="1" destOrd="0" presId="urn:microsoft.com/office/officeart/2005/8/layout/orgChart1"/>
    <dgm:cxn modelId="{76459363-DAF4-4C01-9C22-896BBD75BEB3}" srcId="{5C7DFC69-9CDA-4E3D-B153-38804E2250D6}" destId="{92E73F4F-6447-41E6-A6F9-8E6D88F12C50}" srcOrd="0" destOrd="0" parTransId="{14BECF92-BABF-45F2-85B8-133C83D32859}" sibTransId="{02FD7EEF-97F0-4169-BFC1-1CB9FF0F429E}"/>
    <dgm:cxn modelId="{5063FEAA-BE30-4EF4-B91A-04C7EEEB8F09}" type="presOf" srcId="{92E73F4F-6447-41E6-A6F9-8E6D88F12C50}" destId="{7C8CC1FF-E219-4C3A-94B0-F565BBC08661}" srcOrd="0" destOrd="0" presId="urn:microsoft.com/office/officeart/2005/8/layout/orgChart1"/>
    <dgm:cxn modelId="{1698F782-9E4A-4DC2-B376-5B94906E564A}" type="presOf" srcId="{B85E0702-9703-4545-8FDB-437F9EFEBA81}" destId="{817829DE-9DDD-49CD-87CB-A0CDEA271B50}" srcOrd="0" destOrd="0" presId="urn:microsoft.com/office/officeart/2005/8/layout/orgChart1"/>
    <dgm:cxn modelId="{641AD168-FA1D-4195-A26D-335305584418}" type="presOf" srcId="{10C9B136-E5E3-4A0A-A8F6-9F511D78C1F2}" destId="{2CD27698-A3D7-4CCA-B78B-4A79F35575EA}" srcOrd="1" destOrd="0" presId="urn:microsoft.com/office/officeart/2005/8/layout/orgChart1"/>
    <dgm:cxn modelId="{6FFE1DF9-40D7-4B13-8C68-22C9384D34E3}" type="presParOf" srcId="{94D81F73-5A03-42C6-869C-0955E457BF36}" destId="{91F8422B-952B-4B16-BA91-5851DBCCF6BA}" srcOrd="0" destOrd="0" presId="urn:microsoft.com/office/officeart/2005/8/layout/orgChart1"/>
    <dgm:cxn modelId="{3BC51F8F-7DBB-4300-9665-3983F366A671}" type="presParOf" srcId="{91F8422B-952B-4B16-BA91-5851DBCCF6BA}" destId="{25C15F06-8F29-4542-A248-38EA8DD6F4E2}" srcOrd="0" destOrd="0" presId="urn:microsoft.com/office/officeart/2005/8/layout/orgChart1"/>
    <dgm:cxn modelId="{174C6B6C-C67F-4899-82C1-5E635A507EFD}" type="presParOf" srcId="{25C15F06-8F29-4542-A248-38EA8DD6F4E2}" destId="{7C8CC1FF-E219-4C3A-94B0-F565BBC08661}" srcOrd="0" destOrd="0" presId="urn:microsoft.com/office/officeart/2005/8/layout/orgChart1"/>
    <dgm:cxn modelId="{FBE3DFD9-D317-48F0-9524-CF04E4D2746F}" type="presParOf" srcId="{25C15F06-8F29-4542-A248-38EA8DD6F4E2}" destId="{7404617B-2439-49CA-B8D5-84E75F7429A3}" srcOrd="1" destOrd="0" presId="urn:microsoft.com/office/officeart/2005/8/layout/orgChart1"/>
    <dgm:cxn modelId="{701E6D31-AA22-4EEE-B722-53C2BC1B9B09}" type="presParOf" srcId="{91F8422B-952B-4B16-BA91-5851DBCCF6BA}" destId="{9393D7F5-C1C5-4F84-892B-86BBADB1D368}" srcOrd="1" destOrd="0" presId="urn:microsoft.com/office/officeart/2005/8/layout/orgChart1"/>
    <dgm:cxn modelId="{518A15AE-E762-4BF2-8C2E-4EC65ABF3494}" type="presParOf" srcId="{9393D7F5-C1C5-4F84-892B-86BBADB1D368}" destId="{0D184881-3DFF-4081-B6A7-B32A9006A4E5}" srcOrd="0" destOrd="0" presId="urn:microsoft.com/office/officeart/2005/8/layout/orgChart1"/>
    <dgm:cxn modelId="{450593BE-068D-4298-94DF-7E4C12CA3B83}" type="presParOf" srcId="{9393D7F5-C1C5-4F84-892B-86BBADB1D368}" destId="{44B218AC-C5E3-4636-B53A-0027A61F8744}" srcOrd="1" destOrd="0" presId="urn:microsoft.com/office/officeart/2005/8/layout/orgChart1"/>
    <dgm:cxn modelId="{2BEBE0B9-8535-4BC2-B966-AB8C6200045C}" type="presParOf" srcId="{44B218AC-C5E3-4636-B53A-0027A61F8744}" destId="{5724BD83-2249-4E2C-BD4D-3530BEBB6BF9}" srcOrd="0" destOrd="0" presId="urn:microsoft.com/office/officeart/2005/8/layout/orgChart1"/>
    <dgm:cxn modelId="{2A6F9EE8-8301-42C2-8A92-134D56AFE018}" type="presParOf" srcId="{5724BD83-2249-4E2C-BD4D-3530BEBB6BF9}" destId="{63E3B59A-67F1-43FA-A498-2FEBAC455CDB}" srcOrd="0" destOrd="0" presId="urn:microsoft.com/office/officeart/2005/8/layout/orgChart1"/>
    <dgm:cxn modelId="{2A335EAF-3882-4C7B-99A9-FB9F449DF987}" type="presParOf" srcId="{5724BD83-2249-4E2C-BD4D-3530BEBB6BF9}" destId="{2584C857-69BF-4652-8295-E0B104138D85}" srcOrd="1" destOrd="0" presId="urn:microsoft.com/office/officeart/2005/8/layout/orgChart1"/>
    <dgm:cxn modelId="{FCB06530-F7C0-4286-8091-413A6CAC4E29}" type="presParOf" srcId="{44B218AC-C5E3-4636-B53A-0027A61F8744}" destId="{78213A89-25DC-47F5-A4A2-52343CEDED4F}" srcOrd="1" destOrd="0" presId="urn:microsoft.com/office/officeart/2005/8/layout/orgChart1"/>
    <dgm:cxn modelId="{1BBBF7FA-0DC3-47B0-8202-8B4878FC2942}" type="presParOf" srcId="{44B218AC-C5E3-4636-B53A-0027A61F8744}" destId="{6351A8F4-2BEF-42A9-9BA5-6D8B89200DDA}" srcOrd="2" destOrd="0" presId="urn:microsoft.com/office/officeart/2005/8/layout/orgChart1"/>
    <dgm:cxn modelId="{72C8A077-FA46-4622-8A93-65D3EEE5C52F}" type="presParOf" srcId="{9393D7F5-C1C5-4F84-892B-86BBADB1D368}" destId="{6E230EDA-4D91-4E21-8538-891C89B84094}" srcOrd="2" destOrd="0" presId="urn:microsoft.com/office/officeart/2005/8/layout/orgChart1"/>
    <dgm:cxn modelId="{7BFA33E5-0787-4359-BEE3-F000565245B2}" type="presParOf" srcId="{9393D7F5-C1C5-4F84-892B-86BBADB1D368}" destId="{8F116114-FB1D-4113-A9FA-806ACE89C458}" srcOrd="3" destOrd="0" presId="urn:microsoft.com/office/officeart/2005/8/layout/orgChart1"/>
    <dgm:cxn modelId="{0C3A1BD6-1AEC-4751-B229-01803DA067E7}" type="presParOf" srcId="{8F116114-FB1D-4113-A9FA-806ACE89C458}" destId="{CC5A1DF4-E3D6-4BA7-ABB9-E5293CE14F86}" srcOrd="0" destOrd="0" presId="urn:microsoft.com/office/officeart/2005/8/layout/orgChart1"/>
    <dgm:cxn modelId="{976C2191-0C87-47E1-9046-5C70724D768B}" type="presParOf" srcId="{CC5A1DF4-E3D6-4BA7-ABB9-E5293CE14F86}" destId="{817829DE-9DDD-49CD-87CB-A0CDEA271B50}" srcOrd="0" destOrd="0" presId="urn:microsoft.com/office/officeart/2005/8/layout/orgChart1"/>
    <dgm:cxn modelId="{C0DBA390-2E22-4029-B031-BA9AC90A87E3}" type="presParOf" srcId="{CC5A1DF4-E3D6-4BA7-ABB9-E5293CE14F86}" destId="{66E34ABF-7B3A-4852-9059-C4DE25D31FBC}" srcOrd="1" destOrd="0" presId="urn:microsoft.com/office/officeart/2005/8/layout/orgChart1"/>
    <dgm:cxn modelId="{DCE97357-3631-4F38-8515-6239628C51EF}" type="presParOf" srcId="{8F116114-FB1D-4113-A9FA-806ACE89C458}" destId="{5C22D24D-391A-4CCF-BBF9-A79C5A845693}" srcOrd="1" destOrd="0" presId="urn:microsoft.com/office/officeart/2005/8/layout/orgChart1"/>
    <dgm:cxn modelId="{28842516-4CED-4C62-A65A-1877941C2CEB}" type="presParOf" srcId="{8F116114-FB1D-4113-A9FA-806ACE89C458}" destId="{26948D54-B643-44BD-94C1-6BDCC09D3EF0}" srcOrd="2" destOrd="0" presId="urn:microsoft.com/office/officeart/2005/8/layout/orgChart1"/>
    <dgm:cxn modelId="{5A168829-7958-43F9-99CB-0C80C344A422}" type="presParOf" srcId="{9393D7F5-C1C5-4F84-892B-86BBADB1D368}" destId="{1728141B-0D31-4B47-993A-4994E446D47C}" srcOrd="4" destOrd="0" presId="urn:microsoft.com/office/officeart/2005/8/layout/orgChart1"/>
    <dgm:cxn modelId="{F0ED8E79-D630-4E29-8A30-292B6AC47EF8}" type="presParOf" srcId="{9393D7F5-C1C5-4F84-892B-86BBADB1D368}" destId="{0897C617-5169-450A-BB25-63D9138FB180}" srcOrd="5" destOrd="0" presId="urn:microsoft.com/office/officeart/2005/8/layout/orgChart1"/>
    <dgm:cxn modelId="{9F9BEFCA-47C4-4848-9B1F-EC78AF4DB7F6}" type="presParOf" srcId="{0897C617-5169-450A-BB25-63D9138FB180}" destId="{8E5DE48B-04EB-4FEA-AA23-D87D8E72EB32}" srcOrd="0" destOrd="0" presId="urn:microsoft.com/office/officeart/2005/8/layout/orgChart1"/>
    <dgm:cxn modelId="{3D095FD5-C107-4A1C-AB8B-B782F3ABA790}" type="presParOf" srcId="{8E5DE48B-04EB-4FEA-AA23-D87D8E72EB32}" destId="{D5321617-988B-4739-B241-96E556911D7B}" srcOrd="0" destOrd="0" presId="urn:microsoft.com/office/officeart/2005/8/layout/orgChart1"/>
    <dgm:cxn modelId="{EAF9723B-56A2-4673-8548-DB3BCFBAEBDA}" type="presParOf" srcId="{8E5DE48B-04EB-4FEA-AA23-D87D8E72EB32}" destId="{5345AEE8-91CF-498C-B8AC-D1DE19D7A59A}" srcOrd="1" destOrd="0" presId="urn:microsoft.com/office/officeart/2005/8/layout/orgChart1"/>
    <dgm:cxn modelId="{1DC374DD-846B-437A-8650-D4DAFDD74197}" type="presParOf" srcId="{0897C617-5169-450A-BB25-63D9138FB180}" destId="{A3E4B9D3-A06B-432B-B8F7-25F4C67DECB5}" srcOrd="1" destOrd="0" presId="urn:microsoft.com/office/officeart/2005/8/layout/orgChart1"/>
    <dgm:cxn modelId="{5A3D4453-A7F6-4720-AE8E-3E8F9A1EF25D}" type="presParOf" srcId="{0897C617-5169-450A-BB25-63D9138FB180}" destId="{65E5EA6B-46DB-4DC4-9894-068FF44C6E26}" srcOrd="2" destOrd="0" presId="urn:microsoft.com/office/officeart/2005/8/layout/orgChart1"/>
    <dgm:cxn modelId="{2DBEDB76-FFDB-4530-9EAB-ABF21ADB287E}" type="presParOf" srcId="{91F8422B-952B-4B16-BA91-5851DBCCF6BA}" destId="{EE209231-F583-4F96-8CBA-B96DC847DB25}" srcOrd="2" destOrd="0" presId="urn:microsoft.com/office/officeart/2005/8/layout/orgChart1"/>
    <dgm:cxn modelId="{ED26AC43-2D10-4152-A6FF-8066EF3BE5EA}" type="presParOf" srcId="{EE209231-F583-4F96-8CBA-B96DC847DB25}" destId="{E8A2361C-F2E6-4CF0-916B-D09278C9D4A2}" srcOrd="0" destOrd="0" presId="urn:microsoft.com/office/officeart/2005/8/layout/orgChart1"/>
    <dgm:cxn modelId="{19A84CD1-53E4-478F-B085-C6E826179D1A}" type="presParOf" srcId="{EE209231-F583-4F96-8CBA-B96DC847DB25}" destId="{A6D5A5BB-4D14-45D2-A707-87A165547D02}" srcOrd="1" destOrd="0" presId="urn:microsoft.com/office/officeart/2005/8/layout/orgChart1"/>
    <dgm:cxn modelId="{0DCCFC8F-C622-43E8-A288-45C0F69C7717}" type="presParOf" srcId="{A6D5A5BB-4D14-45D2-A707-87A165547D02}" destId="{7C41BDCC-59A9-4195-8DFE-4E87D1D29975}" srcOrd="0" destOrd="0" presId="urn:microsoft.com/office/officeart/2005/8/layout/orgChart1"/>
    <dgm:cxn modelId="{DE507229-9A69-4248-B6F2-4B4119A48B6E}" type="presParOf" srcId="{7C41BDCC-59A9-4195-8DFE-4E87D1D29975}" destId="{A8446348-9D5C-4AC0-ABDD-8B3A3A68BED5}" srcOrd="0" destOrd="0" presId="urn:microsoft.com/office/officeart/2005/8/layout/orgChart1"/>
    <dgm:cxn modelId="{1BF2238C-0163-496C-A008-7FDCDFD9B66A}" type="presParOf" srcId="{7C41BDCC-59A9-4195-8DFE-4E87D1D29975}" destId="{2CD27698-A3D7-4CCA-B78B-4A79F35575EA}" srcOrd="1" destOrd="0" presId="urn:microsoft.com/office/officeart/2005/8/layout/orgChart1"/>
    <dgm:cxn modelId="{ACC1FC46-2B75-40C1-8B3E-3713329064F0}" type="presParOf" srcId="{A6D5A5BB-4D14-45D2-A707-87A165547D02}" destId="{60040620-73B0-4BBC-922C-9955AD480F0A}" srcOrd="1" destOrd="0" presId="urn:microsoft.com/office/officeart/2005/8/layout/orgChart1"/>
    <dgm:cxn modelId="{CDBA8C1D-716E-4530-BCAB-A4779761F4BF}" type="presParOf" srcId="{A6D5A5BB-4D14-45D2-A707-87A165547D02}" destId="{EE338217-7D39-409E-B456-E3BC1EB7640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751B76-E594-4F12-AA23-E270B7C60CBA}">
      <dsp:nvSpPr>
        <dsp:cNvPr id="0" name=""/>
        <dsp:cNvSpPr/>
      </dsp:nvSpPr>
      <dsp:spPr>
        <a:xfrm>
          <a:off x="4883907" y="845841"/>
          <a:ext cx="3742892" cy="2165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265"/>
              </a:lnTo>
              <a:lnTo>
                <a:pt x="3742892" y="108265"/>
              </a:lnTo>
              <a:lnTo>
                <a:pt x="3742892" y="2165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56A16E-DF8C-4C6E-BCC7-780E6DE81344}">
      <dsp:nvSpPr>
        <dsp:cNvPr id="0" name=""/>
        <dsp:cNvSpPr/>
      </dsp:nvSpPr>
      <dsp:spPr>
        <a:xfrm>
          <a:off x="4883907" y="845841"/>
          <a:ext cx="2495261" cy="2165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265"/>
              </a:lnTo>
              <a:lnTo>
                <a:pt x="2495261" y="108265"/>
              </a:lnTo>
              <a:lnTo>
                <a:pt x="2495261" y="2165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B52C6B-E820-4518-A2BA-9C903A693EF5}">
      <dsp:nvSpPr>
        <dsp:cNvPr id="0" name=""/>
        <dsp:cNvSpPr/>
      </dsp:nvSpPr>
      <dsp:spPr>
        <a:xfrm>
          <a:off x="4883907" y="845841"/>
          <a:ext cx="1247630" cy="2165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265"/>
              </a:lnTo>
              <a:lnTo>
                <a:pt x="1247630" y="108265"/>
              </a:lnTo>
              <a:lnTo>
                <a:pt x="1247630" y="2165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051C04-3864-400C-8B87-3E3A5AEA2E80}">
      <dsp:nvSpPr>
        <dsp:cNvPr id="0" name=""/>
        <dsp:cNvSpPr/>
      </dsp:nvSpPr>
      <dsp:spPr>
        <a:xfrm>
          <a:off x="4838187" y="845841"/>
          <a:ext cx="91440" cy="2165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5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6E8177-DBB8-4FE6-A3F1-7861AC77A4A2}">
      <dsp:nvSpPr>
        <dsp:cNvPr id="0" name=""/>
        <dsp:cNvSpPr/>
      </dsp:nvSpPr>
      <dsp:spPr>
        <a:xfrm>
          <a:off x="3636276" y="845841"/>
          <a:ext cx="1247630" cy="216530"/>
        </a:xfrm>
        <a:custGeom>
          <a:avLst/>
          <a:gdLst/>
          <a:ahLst/>
          <a:cxnLst/>
          <a:rect l="0" t="0" r="0" b="0"/>
          <a:pathLst>
            <a:path>
              <a:moveTo>
                <a:pt x="1247630" y="0"/>
              </a:moveTo>
              <a:lnTo>
                <a:pt x="1247630" y="108265"/>
              </a:lnTo>
              <a:lnTo>
                <a:pt x="0" y="108265"/>
              </a:lnTo>
              <a:lnTo>
                <a:pt x="0" y="2165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37AA2-3BCE-41FA-A23C-78DC4B35AE52}">
      <dsp:nvSpPr>
        <dsp:cNvPr id="0" name=""/>
        <dsp:cNvSpPr/>
      </dsp:nvSpPr>
      <dsp:spPr>
        <a:xfrm>
          <a:off x="2388646" y="845841"/>
          <a:ext cx="2495261" cy="216530"/>
        </a:xfrm>
        <a:custGeom>
          <a:avLst/>
          <a:gdLst/>
          <a:ahLst/>
          <a:cxnLst/>
          <a:rect l="0" t="0" r="0" b="0"/>
          <a:pathLst>
            <a:path>
              <a:moveTo>
                <a:pt x="2495261" y="0"/>
              </a:moveTo>
              <a:lnTo>
                <a:pt x="2495261" y="108265"/>
              </a:lnTo>
              <a:lnTo>
                <a:pt x="0" y="108265"/>
              </a:lnTo>
              <a:lnTo>
                <a:pt x="0" y="2165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19A3D1-C33E-406D-8C3A-AA351D061E8C}">
      <dsp:nvSpPr>
        <dsp:cNvPr id="0" name=""/>
        <dsp:cNvSpPr/>
      </dsp:nvSpPr>
      <dsp:spPr>
        <a:xfrm>
          <a:off x="1141015" y="1577922"/>
          <a:ext cx="623815" cy="2165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265"/>
              </a:lnTo>
              <a:lnTo>
                <a:pt x="623815" y="108265"/>
              </a:lnTo>
              <a:lnTo>
                <a:pt x="623815" y="2165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E5A804-4FD5-41A0-B96E-A4108A16F2BC}">
      <dsp:nvSpPr>
        <dsp:cNvPr id="0" name=""/>
        <dsp:cNvSpPr/>
      </dsp:nvSpPr>
      <dsp:spPr>
        <a:xfrm>
          <a:off x="104759" y="2310002"/>
          <a:ext cx="154664" cy="1206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6386"/>
              </a:lnTo>
              <a:lnTo>
                <a:pt x="154664" y="12063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81CFDC-F997-4B72-BBE5-C3D4D43372C7}">
      <dsp:nvSpPr>
        <dsp:cNvPr id="0" name=""/>
        <dsp:cNvSpPr/>
      </dsp:nvSpPr>
      <dsp:spPr>
        <a:xfrm>
          <a:off x="104759" y="2310002"/>
          <a:ext cx="154664" cy="474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4305"/>
              </a:lnTo>
              <a:lnTo>
                <a:pt x="154664" y="4743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4F2D94-B37B-4F63-ACA1-0039A1E28077}">
      <dsp:nvSpPr>
        <dsp:cNvPr id="0" name=""/>
        <dsp:cNvSpPr/>
      </dsp:nvSpPr>
      <dsp:spPr>
        <a:xfrm>
          <a:off x="517199" y="1577922"/>
          <a:ext cx="623815" cy="216530"/>
        </a:xfrm>
        <a:custGeom>
          <a:avLst/>
          <a:gdLst/>
          <a:ahLst/>
          <a:cxnLst/>
          <a:rect l="0" t="0" r="0" b="0"/>
          <a:pathLst>
            <a:path>
              <a:moveTo>
                <a:pt x="623815" y="0"/>
              </a:moveTo>
              <a:lnTo>
                <a:pt x="623815" y="108265"/>
              </a:lnTo>
              <a:lnTo>
                <a:pt x="0" y="108265"/>
              </a:lnTo>
              <a:lnTo>
                <a:pt x="0" y="2165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057E70-5EDD-4A83-9648-4E0C95598450}">
      <dsp:nvSpPr>
        <dsp:cNvPr id="0" name=""/>
        <dsp:cNvSpPr/>
      </dsp:nvSpPr>
      <dsp:spPr>
        <a:xfrm>
          <a:off x="1141015" y="845841"/>
          <a:ext cx="3742892" cy="216530"/>
        </a:xfrm>
        <a:custGeom>
          <a:avLst/>
          <a:gdLst/>
          <a:ahLst/>
          <a:cxnLst/>
          <a:rect l="0" t="0" r="0" b="0"/>
          <a:pathLst>
            <a:path>
              <a:moveTo>
                <a:pt x="3742892" y="0"/>
              </a:moveTo>
              <a:lnTo>
                <a:pt x="3742892" y="108265"/>
              </a:lnTo>
              <a:lnTo>
                <a:pt x="0" y="108265"/>
              </a:lnTo>
              <a:lnTo>
                <a:pt x="0" y="2165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89F9D6-C580-440C-95DE-6589F8799E7A}">
      <dsp:nvSpPr>
        <dsp:cNvPr id="0" name=""/>
        <dsp:cNvSpPr/>
      </dsp:nvSpPr>
      <dsp:spPr>
        <a:xfrm>
          <a:off x="4368357" y="330291"/>
          <a:ext cx="1031099" cy="515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100" kern="1200"/>
            <a:t>JOGG </a:t>
          </a:r>
        </a:p>
      </dsp:txBody>
      <dsp:txXfrm>
        <a:off x="4368357" y="330291"/>
        <a:ext cx="1031099" cy="515549"/>
      </dsp:txXfrm>
    </dsp:sp>
    <dsp:sp modelId="{483314BA-1A76-4A64-92E0-50AC6FA6C244}">
      <dsp:nvSpPr>
        <dsp:cNvPr id="0" name=""/>
        <dsp:cNvSpPr/>
      </dsp:nvSpPr>
      <dsp:spPr>
        <a:xfrm>
          <a:off x="625465" y="1062372"/>
          <a:ext cx="1031099" cy="515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100" kern="1200"/>
            <a:t>Gemeente Meppel</a:t>
          </a:r>
        </a:p>
      </dsp:txBody>
      <dsp:txXfrm>
        <a:off x="625465" y="1062372"/>
        <a:ext cx="1031099" cy="515549"/>
      </dsp:txXfrm>
    </dsp:sp>
    <dsp:sp modelId="{A3373260-D68C-42BB-AB43-4DDAE53DFF3D}">
      <dsp:nvSpPr>
        <dsp:cNvPr id="0" name=""/>
        <dsp:cNvSpPr/>
      </dsp:nvSpPr>
      <dsp:spPr>
        <a:xfrm>
          <a:off x="1649" y="1794453"/>
          <a:ext cx="1031099" cy="515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100" kern="1200"/>
            <a:t>JOGG Regisseur</a:t>
          </a:r>
        </a:p>
      </dsp:txBody>
      <dsp:txXfrm>
        <a:off x="1649" y="1794453"/>
        <a:ext cx="1031099" cy="515549"/>
      </dsp:txXfrm>
    </dsp:sp>
    <dsp:sp modelId="{FFB54840-863A-4071-A419-705143FD6096}">
      <dsp:nvSpPr>
        <dsp:cNvPr id="0" name=""/>
        <dsp:cNvSpPr/>
      </dsp:nvSpPr>
      <dsp:spPr>
        <a:xfrm>
          <a:off x="259424" y="2526533"/>
          <a:ext cx="1031099" cy="515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100" kern="1200"/>
            <a:t>JOGG team stagiaires (2e jaars studenten)</a:t>
          </a:r>
        </a:p>
      </dsp:txBody>
      <dsp:txXfrm>
        <a:off x="259424" y="2526533"/>
        <a:ext cx="1031099" cy="515549"/>
      </dsp:txXfrm>
    </dsp:sp>
    <dsp:sp modelId="{77A1B42B-BAFE-4C47-8BB8-2696F7C0BB03}">
      <dsp:nvSpPr>
        <dsp:cNvPr id="0" name=""/>
        <dsp:cNvSpPr/>
      </dsp:nvSpPr>
      <dsp:spPr>
        <a:xfrm>
          <a:off x="259424" y="3258614"/>
          <a:ext cx="1031099" cy="515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100" kern="1200"/>
            <a:t>JOGG team stagiaires (3e en 4e jaars student)</a:t>
          </a:r>
        </a:p>
      </dsp:txBody>
      <dsp:txXfrm>
        <a:off x="259424" y="3258614"/>
        <a:ext cx="1031099" cy="515549"/>
      </dsp:txXfrm>
    </dsp:sp>
    <dsp:sp modelId="{7FD2505F-E92B-4063-A581-51FE0933593F}">
      <dsp:nvSpPr>
        <dsp:cNvPr id="0" name=""/>
        <dsp:cNvSpPr/>
      </dsp:nvSpPr>
      <dsp:spPr>
        <a:xfrm>
          <a:off x="1249280" y="1794453"/>
          <a:ext cx="1031099" cy="515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100" kern="1200"/>
            <a:t>Meppel Actief</a:t>
          </a:r>
        </a:p>
      </dsp:txBody>
      <dsp:txXfrm>
        <a:off x="1249280" y="1794453"/>
        <a:ext cx="1031099" cy="515549"/>
      </dsp:txXfrm>
    </dsp:sp>
    <dsp:sp modelId="{429675C7-0F7D-40F0-8196-F957FC2CB4AA}">
      <dsp:nvSpPr>
        <dsp:cNvPr id="0" name=""/>
        <dsp:cNvSpPr/>
      </dsp:nvSpPr>
      <dsp:spPr>
        <a:xfrm>
          <a:off x="1873096" y="1062372"/>
          <a:ext cx="1031099" cy="515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100" kern="1200"/>
            <a:t>Gemeente Hoogeveen</a:t>
          </a:r>
        </a:p>
      </dsp:txBody>
      <dsp:txXfrm>
        <a:off x="1873096" y="1062372"/>
        <a:ext cx="1031099" cy="515549"/>
      </dsp:txXfrm>
    </dsp:sp>
    <dsp:sp modelId="{F22AE0F8-9934-4D32-AF3A-DC7817BD90EF}">
      <dsp:nvSpPr>
        <dsp:cNvPr id="0" name=""/>
        <dsp:cNvSpPr/>
      </dsp:nvSpPr>
      <dsp:spPr>
        <a:xfrm>
          <a:off x="3120726" y="1062372"/>
          <a:ext cx="1031099" cy="515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100" kern="1200"/>
            <a:t>Gemeente Assen</a:t>
          </a:r>
        </a:p>
      </dsp:txBody>
      <dsp:txXfrm>
        <a:off x="3120726" y="1062372"/>
        <a:ext cx="1031099" cy="515549"/>
      </dsp:txXfrm>
    </dsp:sp>
    <dsp:sp modelId="{EF4A0D74-1041-4097-AC73-05DD555F377D}">
      <dsp:nvSpPr>
        <dsp:cNvPr id="0" name=""/>
        <dsp:cNvSpPr/>
      </dsp:nvSpPr>
      <dsp:spPr>
        <a:xfrm>
          <a:off x="4368357" y="1062372"/>
          <a:ext cx="1031099" cy="515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100" kern="1200"/>
            <a:t>Gemeente Tynaarloo</a:t>
          </a:r>
        </a:p>
      </dsp:txBody>
      <dsp:txXfrm>
        <a:off x="4368357" y="1062372"/>
        <a:ext cx="1031099" cy="515549"/>
      </dsp:txXfrm>
    </dsp:sp>
    <dsp:sp modelId="{628B4E44-BC38-490F-823F-611E87FDBF49}">
      <dsp:nvSpPr>
        <dsp:cNvPr id="0" name=""/>
        <dsp:cNvSpPr/>
      </dsp:nvSpPr>
      <dsp:spPr>
        <a:xfrm>
          <a:off x="5615988" y="1062372"/>
          <a:ext cx="1031099" cy="515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100" kern="1200"/>
            <a:t>Gemeente Emmen</a:t>
          </a:r>
        </a:p>
      </dsp:txBody>
      <dsp:txXfrm>
        <a:off x="5615988" y="1062372"/>
        <a:ext cx="1031099" cy="515549"/>
      </dsp:txXfrm>
    </dsp:sp>
    <dsp:sp modelId="{00076E46-02DB-496C-B953-584712B056E6}">
      <dsp:nvSpPr>
        <dsp:cNvPr id="0" name=""/>
        <dsp:cNvSpPr/>
      </dsp:nvSpPr>
      <dsp:spPr>
        <a:xfrm>
          <a:off x="6863619" y="1062372"/>
          <a:ext cx="1031099" cy="515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100" kern="1200"/>
            <a:t>Gemeente De Wolden</a:t>
          </a:r>
        </a:p>
      </dsp:txBody>
      <dsp:txXfrm>
        <a:off x="6863619" y="1062372"/>
        <a:ext cx="1031099" cy="515549"/>
      </dsp:txXfrm>
    </dsp:sp>
    <dsp:sp modelId="{A05E186A-3EF5-4816-8575-08507F3B2FE5}">
      <dsp:nvSpPr>
        <dsp:cNvPr id="0" name=""/>
        <dsp:cNvSpPr/>
      </dsp:nvSpPr>
      <dsp:spPr>
        <a:xfrm>
          <a:off x="8111250" y="1062372"/>
          <a:ext cx="1031099" cy="515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100" kern="1200" dirty="0"/>
            <a:t>Gemeente </a:t>
          </a:r>
          <a:r>
            <a:rPr lang="nl-NL" sz="1100" kern="1200" dirty="0" smtClean="0"/>
            <a:t>Westerveld</a:t>
          </a:r>
          <a:endParaRPr lang="nl-NL" sz="1100" kern="1200" dirty="0"/>
        </a:p>
      </dsp:txBody>
      <dsp:txXfrm>
        <a:off x="8111250" y="1062372"/>
        <a:ext cx="1031099" cy="5155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A2361C-F2E6-4CF0-916B-D09278C9D4A2}">
      <dsp:nvSpPr>
        <dsp:cNvPr id="0" name=""/>
        <dsp:cNvSpPr/>
      </dsp:nvSpPr>
      <dsp:spPr>
        <a:xfrm>
          <a:off x="2826529" y="855891"/>
          <a:ext cx="179550" cy="786600"/>
        </a:xfrm>
        <a:custGeom>
          <a:avLst/>
          <a:gdLst/>
          <a:ahLst/>
          <a:cxnLst/>
          <a:rect l="0" t="0" r="0" b="0"/>
          <a:pathLst>
            <a:path>
              <a:moveTo>
                <a:pt x="179550" y="0"/>
              </a:moveTo>
              <a:lnTo>
                <a:pt x="179550" y="786600"/>
              </a:lnTo>
              <a:lnTo>
                <a:pt x="0" y="7866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28141B-0D31-4B47-993A-4994E446D47C}">
      <dsp:nvSpPr>
        <dsp:cNvPr id="0" name=""/>
        <dsp:cNvSpPr/>
      </dsp:nvSpPr>
      <dsp:spPr>
        <a:xfrm>
          <a:off x="3006079" y="855891"/>
          <a:ext cx="2069101" cy="1573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3651"/>
              </a:lnTo>
              <a:lnTo>
                <a:pt x="2069101" y="1393651"/>
              </a:lnTo>
              <a:lnTo>
                <a:pt x="2069101" y="15732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230EDA-4D91-4E21-8538-891C89B84094}">
      <dsp:nvSpPr>
        <dsp:cNvPr id="0" name=""/>
        <dsp:cNvSpPr/>
      </dsp:nvSpPr>
      <dsp:spPr>
        <a:xfrm>
          <a:off x="2960360" y="855891"/>
          <a:ext cx="91440" cy="15732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732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184881-3DFF-4081-B6A7-B32A9006A4E5}">
      <dsp:nvSpPr>
        <dsp:cNvPr id="0" name=""/>
        <dsp:cNvSpPr/>
      </dsp:nvSpPr>
      <dsp:spPr>
        <a:xfrm>
          <a:off x="936978" y="855891"/>
          <a:ext cx="2069101" cy="1573201"/>
        </a:xfrm>
        <a:custGeom>
          <a:avLst/>
          <a:gdLst/>
          <a:ahLst/>
          <a:cxnLst/>
          <a:rect l="0" t="0" r="0" b="0"/>
          <a:pathLst>
            <a:path>
              <a:moveTo>
                <a:pt x="2069101" y="0"/>
              </a:moveTo>
              <a:lnTo>
                <a:pt x="2069101" y="1393651"/>
              </a:lnTo>
              <a:lnTo>
                <a:pt x="0" y="1393651"/>
              </a:lnTo>
              <a:lnTo>
                <a:pt x="0" y="15732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8CC1FF-E219-4C3A-94B0-F565BBC08661}">
      <dsp:nvSpPr>
        <dsp:cNvPr id="0" name=""/>
        <dsp:cNvSpPr/>
      </dsp:nvSpPr>
      <dsp:spPr>
        <a:xfrm>
          <a:off x="2151079" y="890"/>
          <a:ext cx="1710001" cy="855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400" kern="1200"/>
            <a:t>Sandra Uilenhoed (wethouder Volksgezondheid)</a:t>
          </a:r>
        </a:p>
      </dsp:txBody>
      <dsp:txXfrm>
        <a:off x="2151079" y="890"/>
        <a:ext cx="1710001" cy="855000"/>
      </dsp:txXfrm>
    </dsp:sp>
    <dsp:sp modelId="{63E3B59A-67F1-43FA-A498-2FEBAC455CDB}">
      <dsp:nvSpPr>
        <dsp:cNvPr id="0" name=""/>
        <dsp:cNvSpPr/>
      </dsp:nvSpPr>
      <dsp:spPr>
        <a:xfrm>
          <a:off x="81977" y="2429092"/>
          <a:ext cx="1710001" cy="855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400" kern="1200"/>
            <a:t>Yannick Kemerink  &amp; Youri de graaf (stagiaires Sportkunde)</a:t>
          </a:r>
        </a:p>
      </dsp:txBody>
      <dsp:txXfrm>
        <a:off x="81977" y="2429092"/>
        <a:ext cx="1710001" cy="855000"/>
      </dsp:txXfrm>
    </dsp:sp>
    <dsp:sp modelId="{817829DE-9DDD-49CD-87CB-A0CDEA271B50}">
      <dsp:nvSpPr>
        <dsp:cNvPr id="0" name=""/>
        <dsp:cNvSpPr/>
      </dsp:nvSpPr>
      <dsp:spPr>
        <a:xfrm>
          <a:off x="2151079" y="2429092"/>
          <a:ext cx="1710001" cy="855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400" kern="1200"/>
            <a:t>Liset ten Hoeve(stagiair 4e jaars Sportkunde)</a:t>
          </a:r>
        </a:p>
      </dsp:txBody>
      <dsp:txXfrm>
        <a:off x="2151079" y="2429092"/>
        <a:ext cx="1710001" cy="855000"/>
      </dsp:txXfrm>
    </dsp:sp>
    <dsp:sp modelId="{D5321617-988B-4739-B241-96E556911D7B}">
      <dsp:nvSpPr>
        <dsp:cNvPr id="0" name=""/>
        <dsp:cNvSpPr/>
      </dsp:nvSpPr>
      <dsp:spPr>
        <a:xfrm>
          <a:off x="4220181" y="2429092"/>
          <a:ext cx="1710001" cy="855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400" kern="1200"/>
            <a:t>Desirée Prins (stagiair Voeding &amp; Diëtetiek) </a:t>
          </a:r>
        </a:p>
      </dsp:txBody>
      <dsp:txXfrm>
        <a:off x="4220181" y="2429092"/>
        <a:ext cx="1710001" cy="855000"/>
      </dsp:txXfrm>
    </dsp:sp>
    <dsp:sp modelId="{A8446348-9D5C-4AC0-ABDD-8B3A3A68BED5}">
      <dsp:nvSpPr>
        <dsp:cNvPr id="0" name=""/>
        <dsp:cNvSpPr/>
      </dsp:nvSpPr>
      <dsp:spPr>
        <a:xfrm>
          <a:off x="1116528" y="1214991"/>
          <a:ext cx="1710001" cy="855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400" kern="1200"/>
            <a:t>Alida Pasveer (stagebegeleider)</a:t>
          </a:r>
        </a:p>
      </dsp:txBody>
      <dsp:txXfrm>
        <a:off x="1116528" y="1214991"/>
        <a:ext cx="1710001" cy="855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8F29-E741-4F7A-8283-E324C8ED6833}" type="datetimeFigureOut">
              <a:rPr lang="nl-NL" smtClean="0"/>
              <a:t>7-11-2018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589F-20C1-4A1A-B170-B76532B8C2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8F29-E741-4F7A-8283-E324C8ED6833}" type="datetimeFigureOut">
              <a:rPr lang="nl-NL" smtClean="0"/>
              <a:t>7-11-2018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589F-20C1-4A1A-B170-B76532B8C2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8F29-E741-4F7A-8283-E324C8ED6833}" type="datetimeFigureOut">
              <a:rPr lang="nl-NL" smtClean="0"/>
              <a:t>7-11-2018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589F-20C1-4A1A-B170-B76532B8C2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8F29-E741-4F7A-8283-E324C8ED6833}" type="datetimeFigureOut">
              <a:rPr lang="nl-NL" smtClean="0"/>
              <a:t>7-11-2018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589F-20C1-4A1A-B170-B76532B8C2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8F29-E741-4F7A-8283-E324C8ED6833}" type="datetimeFigureOut">
              <a:rPr lang="nl-NL" smtClean="0"/>
              <a:t>7-11-2018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589F-20C1-4A1A-B170-B76532B8C2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8F29-E741-4F7A-8283-E324C8ED6833}" type="datetimeFigureOut">
              <a:rPr lang="nl-NL" smtClean="0"/>
              <a:t>7-11-2018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589F-20C1-4A1A-B170-B76532B8C2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8F29-E741-4F7A-8283-E324C8ED6833}" type="datetimeFigureOut">
              <a:rPr lang="nl-NL" smtClean="0"/>
              <a:t>7-11-2018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589F-20C1-4A1A-B170-B76532B8C2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8F29-E741-4F7A-8283-E324C8ED6833}" type="datetimeFigureOut">
              <a:rPr lang="nl-NL" smtClean="0"/>
              <a:t>7-11-2018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589F-20C1-4A1A-B170-B76532B8C2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8F29-E741-4F7A-8283-E324C8ED6833}" type="datetimeFigureOut">
              <a:rPr lang="nl-NL" smtClean="0"/>
              <a:t>7-11-2018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589F-20C1-4A1A-B170-B76532B8C2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8F29-E741-4F7A-8283-E324C8ED6833}" type="datetimeFigureOut">
              <a:rPr lang="nl-NL" smtClean="0"/>
              <a:t>7-11-2018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589F-20C1-4A1A-B170-B76532B8C2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8F29-E741-4F7A-8283-E324C8ED6833}" type="datetimeFigureOut">
              <a:rPr lang="nl-NL" smtClean="0"/>
              <a:t>7-11-2018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589F-20C1-4A1A-B170-B76532B8C2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A8F29-E741-4F7A-8283-E324C8ED6833}" type="datetimeFigureOut">
              <a:rPr lang="nl-NL" smtClean="0"/>
              <a:t>7-11-2018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3589F-20C1-4A1A-B170-B76532B8C20F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nl/url?sa=i&amp;rct=j&amp;q=&amp;esrc=s&amp;source=images&amp;cd=&amp;cad=rja&amp;uact=8&amp;ved=2ahUKEwivy7e01L3eAhURMewKHQRHD30QjRx6BAgBEAU&amp;url=https://www.welzijnlochem.nl/terugblik-ontbijtsessie-gezonde-werkvloer-jogg-lochem/&amp;psig=AOvVaw0NPBWvQ77AVJ65f1sGdpmN&amp;ust=1541521278190476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hyperlink" Target="https://www.google.nl/url?sa=i&amp;rct=j&amp;q=&amp;esrc=s&amp;source=images&amp;cd=&amp;cad=rja&amp;uact=8&amp;ved=2ahUKEwiWnevG1L3eAhVMzaQKHQB_DaMQjRx6BAgBEAU&amp;url=http://www.nadr.nl/wie-zijn-we/logo-hanze/&amp;psig=AOvVaw3GUvwky72VZTQjJawH7XS9&amp;ust=1541521302918796" TargetMode="External"/><Relationship Id="rId4" Type="http://schemas.openxmlformats.org/officeDocument/2006/relationships/hyperlink" Target="https://www.google.nl/imgres?imgurl=http://www.nadr.nl/wp-content/uploads/Logo-Hanze.jpg&amp;imgrefurl=http://www.nadr.nl/wie-zijn-we/logo-hanze/&amp;docid=ieC4XTUqpg6jmM&amp;tbnid=YOgMVNn5DlO6FM:&amp;vet=10ahUKEwjUqce-1L3eAhVK-6QKHZKhBawQMwhAKAEwAQ..i&amp;w=540&amp;h=240&amp;bih=651&amp;biw=1366&amp;q=hanze&amp;ved=0ahUKEwjUqce-1L3eAhVK-6QKHZKhBawQMwhAKAEwAQ&amp;iact=mrc&amp;uact=8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nl/url?sa=i&amp;rct=j&amp;q=&amp;esrc=s&amp;source=images&amp;cd=&amp;cad=rja&amp;uact=8&amp;ved=2ahUKEwivy7e01L3eAhURMewKHQRHD30QjRx6BAgBEAU&amp;url=https://www.welzijnlochem.nl/terugblik-ontbijtsessie-gezonde-werkvloer-jogg-lochem/&amp;psig=AOvVaw0NPBWvQ77AVJ65f1sGdpmN&amp;ust=154152127819047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nl/url?sa=i&amp;rct=j&amp;q=&amp;esrc=s&amp;source=images&amp;cd=&amp;cad=rja&amp;uact=8&amp;ved=2ahUKEwi5udDXxL_eAhVCCewKHcSND6EQjRx6BAgBEAU&amp;url=http://www.house-of-control.nl/strategy-quotes.html&amp;psig=AOvVaw1zSFRcmUXVy8NDIRT4n3T2&amp;ust=154158576973153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/>
          <a:lstStyle/>
          <a:p>
            <a:r>
              <a:rPr lang="nl-NL" dirty="0" smtClean="0"/>
              <a:t>Werkbespreking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563888" y="5661248"/>
            <a:ext cx="5580112" cy="1196752"/>
          </a:xfrm>
        </p:spPr>
        <p:txBody>
          <a:bodyPr>
            <a:normAutofit fontScale="92500"/>
          </a:bodyPr>
          <a:lstStyle/>
          <a:p>
            <a:r>
              <a:rPr lang="nl-NL" dirty="0" smtClean="0"/>
              <a:t>Yannick Kemerink &amp; Youri de Graaf</a:t>
            </a:r>
          </a:p>
          <a:p>
            <a:r>
              <a:rPr lang="nl-NL" dirty="0" smtClean="0"/>
              <a:t>JOGG-Meppel</a:t>
            </a:r>
          </a:p>
        </p:txBody>
      </p:sp>
      <p:pic>
        <p:nvPicPr>
          <p:cNvPr id="11266" name="Picture 2" descr="Afbeeldingsresultaat voor jog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1556792"/>
            <a:ext cx="5143500" cy="1514475"/>
          </a:xfrm>
          <a:prstGeom prst="rect">
            <a:avLst/>
          </a:prstGeom>
          <a:noFill/>
        </p:spPr>
      </p:pic>
      <p:sp>
        <p:nvSpPr>
          <p:cNvPr id="11268" name="AutoShape 4" descr="Afbeeldingsresultaat voor hanze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11270" name="AutoShape 6" descr="Afbeeldingsresultaat voor hanze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1272" name="Picture 8" descr="Afbeeldingsresultaat voor hanze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79712" y="3212976"/>
            <a:ext cx="5143500" cy="2286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Verandervoorstel individueel Youri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Basisschool 7 en </a:t>
            </a:r>
            <a:r>
              <a:rPr lang="nl-NL" dirty="0" smtClean="0"/>
              <a:t>8 – focusgroep</a:t>
            </a:r>
          </a:p>
          <a:p>
            <a:r>
              <a:rPr lang="nl-NL" dirty="0" smtClean="0"/>
              <a:t>Mijn bijdrage </a:t>
            </a:r>
            <a:endParaRPr lang="nl-NL" dirty="0" smtClean="0"/>
          </a:p>
          <a:p>
            <a:r>
              <a:rPr lang="nl-NL" dirty="0" smtClean="0"/>
              <a:t>Presenteren plan</a:t>
            </a:r>
            <a:endParaRPr lang="nl-NL" dirty="0"/>
          </a:p>
          <a:p>
            <a:r>
              <a:rPr lang="nl-NL" dirty="0" smtClean="0"/>
              <a:t>Onderzoek naar de kinderen.</a:t>
            </a:r>
          </a:p>
          <a:p>
            <a:r>
              <a:rPr lang="nl-NL" dirty="0" smtClean="0"/>
              <a:t>O </a:t>
            </a:r>
            <a:r>
              <a:rPr lang="nl-NL" dirty="0" smtClean="0"/>
              <a:t>&amp; O opdracht. 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7020272" y="4941168"/>
            <a:ext cx="14401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Bewegen moet meer voorkomen op basisscholen!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0" y="1772816"/>
          <a:ext cx="9144000" cy="4320480"/>
        </p:xfrm>
        <a:graphic>
          <a:graphicData uri="http://schemas.openxmlformats.org/drawingml/2006/table">
            <a:tbl>
              <a:tblPr/>
              <a:tblGrid>
                <a:gridCol w="3047338"/>
                <a:gridCol w="3048331"/>
                <a:gridCol w="3048331"/>
              </a:tblGrid>
              <a:tr h="332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Wie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Taak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Tijd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6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Youri &amp; Yannick (individueel)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Beiden uitwerken van de gehele eigen opdracht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3 uur per persoon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6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Youri &amp; Yannick (individueel)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Opdracht bespreken met Dick Tepper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1 uur per persoon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Youri &amp; Yannick (gezamenlijk)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Voorstellen aan de leerlingen van het Technasium + uitleg opdracht.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1 uur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6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Youri &amp; Yannick (individueel)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Begeleiden en van informatie voorzien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2 uur per persoon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6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Youri &amp; Yannick (individueel)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Prototypes bekijken en beoordelen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3 uur per persoon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Youri &amp; Yannick (gezamenlijk)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Overleg verdere handelingen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latin typeface="Calibri"/>
                          <a:ea typeface="Calibri"/>
                          <a:cs typeface="Times New Roman"/>
                        </a:rPr>
                        <a:t>2 uur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Overige JOGG klussen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Stimuleren van een gezonde leefstijl</a:t>
            </a:r>
          </a:p>
          <a:p>
            <a:r>
              <a:rPr lang="nl-NL" dirty="0" smtClean="0"/>
              <a:t>Voorlichtingen, organiseren van evenementen en uitvoeren van evenementen</a:t>
            </a:r>
          </a:p>
          <a:p>
            <a:r>
              <a:rPr lang="nl-NL" dirty="0" smtClean="0"/>
              <a:t>Daily mile </a:t>
            </a:r>
          </a:p>
          <a:p>
            <a:r>
              <a:rPr lang="nl-NL" dirty="0" smtClean="0"/>
              <a:t>Op Fietse</a:t>
            </a:r>
          </a:p>
          <a:p>
            <a:r>
              <a:rPr lang="nl-NL" dirty="0" smtClean="0"/>
              <a:t>Draaiboek + uitvoering</a:t>
            </a:r>
          </a:p>
          <a:p>
            <a:r>
              <a:rPr lang="nl-NL" dirty="0" smtClean="0"/>
              <a:t>Traktatiekaarten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traktatiekaa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0030" y="2708920"/>
            <a:ext cx="3053969" cy="41490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Globaal actieplan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Blok 2</a:t>
            </a:r>
          </a:p>
          <a:p>
            <a:r>
              <a:rPr lang="nl-NL" dirty="0" smtClean="0"/>
              <a:t>Maandag, Woensdag &amp; Donderdag</a:t>
            </a:r>
          </a:p>
          <a:p>
            <a:pPr>
              <a:buNone/>
            </a:pPr>
            <a:r>
              <a:rPr lang="nl-NL" dirty="0" smtClean="0"/>
              <a:t>Maandag</a:t>
            </a:r>
          </a:p>
          <a:p>
            <a:r>
              <a:rPr lang="nl-NL" dirty="0" smtClean="0"/>
              <a:t>Meppelactief</a:t>
            </a:r>
          </a:p>
          <a:p>
            <a:r>
              <a:rPr lang="nl-NL" dirty="0" smtClean="0"/>
              <a:t>Wijksport</a:t>
            </a:r>
          </a:p>
          <a:p>
            <a:pPr>
              <a:buNone/>
            </a:pPr>
            <a:r>
              <a:rPr lang="nl-NL" dirty="0" smtClean="0"/>
              <a:t>Woensdag</a:t>
            </a:r>
          </a:p>
          <a:p>
            <a:r>
              <a:rPr lang="nl-NL" dirty="0" smtClean="0"/>
              <a:t>Afspraken</a:t>
            </a:r>
          </a:p>
          <a:p>
            <a:r>
              <a:rPr lang="nl-NL" dirty="0" smtClean="0"/>
              <a:t>Werkoverleggen</a:t>
            </a:r>
          </a:p>
          <a:p>
            <a:pPr>
              <a:buNone/>
            </a:pPr>
            <a:r>
              <a:rPr lang="nl-NL" dirty="0" smtClean="0"/>
              <a:t>Donderdag</a:t>
            </a:r>
          </a:p>
          <a:p>
            <a:r>
              <a:rPr lang="nl-NL" dirty="0" smtClean="0"/>
              <a:t>Theoretisch</a:t>
            </a:r>
          </a:p>
          <a:p>
            <a:endParaRPr lang="nl-NL" dirty="0"/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Interne analyse</a:t>
            </a:r>
          </a:p>
          <a:p>
            <a:r>
              <a:rPr lang="nl-NL" dirty="0" smtClean="0"/>
              <a:t>Externe analyse</a:t>
            </a:r>
          </a:p>
          <a:p>
            <a:r>
              <a:rPr lang="nl-NL" dirty="0" smtClean="0"/>
              <a:t>Verandervoorstel teamopdracht</a:t>
            </a:r>
          </a:p>
          <a:p>
            <a:r>
              <a:rPr lang="nl-NL" dirty="0" smtClean="0"/>
              <a:t>Verandervoorstel individueel Yannick</a:t>
            </a:r>
          </a:p>
          <a:p>
            <a:r>
              <a:rPr lang="nl-NL" dirty="0" smtClean="0"/>
              <a:t>Verandervoorstel individueel Youri</a:t>
            </a:r>
          </a:p>
          <a:p>
            <a:r>
              <a:rPr lang="nl-NL" dirty="0" smtClean="0"/>
              <a:t>Overige JOGG klussen</a:t>
            </a:r>
          </a:p>
          <a:p>
            <a:r>
              <a:rPr lang="nl-NL" dirty="0" smtClean="0"/>
              <a:t>Globaal actieplan</a:t>
            </a:r>
            <a:endParaRPr lang="nl-NL" dirty="0"/>
          </a:p>
        </p:txBody>
      </p:sp>
      <p:pic>
        <p:nvPicPr>
          <p:cNvPr id="4" name="Picture 2" descr="Afbeeldingsresultaat voor jog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500" y="5343525"/>
            <a:ext cx="5143500" cy="1514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Interne analyse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sz="2800" dirty="0" smtClean="0"/>
              <a:t>7S-model</a:t>
            </a:r>
          </a:p>
          <a:p>
            <a:pPr fontAlgn="base">
              <a:buNone/>
            </a:pPr>
            <a:r>
              <a:rPr lang="nl-NL" sz="2800" dirty="0" smtClean="0"/>
              <a:t>Hardware aspecten (rationeel en harde aspecten)</a:t>
            </a:r>
          </a:p>
          <a:p>
            <a:pPr fontAlgn="base">
              <a:buNone/>
            </a:pPr>
            <a:r>
              <a:rPr lang="nl-NL" sz="2800" dirty="0" smtClean="0"/>
              <a:t>Software aspecten (emotionele en zachte aspecten)</a:t>
            </a:r>
          </a:p>
          <a:p>
            <a:pPr fontAlgn="base">
              <a:buNone/>
            </a:pPr>
            <a:r>
              <a:rPr lang="nl-NL" dirty="0" smtClean="0"/>
              <a:t>Systeem</a:t>
            </a:r>
            <a:r>
              <a:rPr lang="nl-NL" dirty="0"/>
              <a:t> </a:t>
            </a:r>
            <a:endParaRPr lang="nl-NL" dirty="0" smtClean="0"/>
          </a:p>
          <a:p>
            <a:pPr fontAlgn="base"/>
            <a:r>
              <a:rPr lang="nl-NL" sz="2400" dirty="0" smtClean="0"/>
              <a:t>Contract</a:t>
            </a:r>
          </a:p>
          <a:p>
            <a:pPr fontAlgn="base"/>
            <a:r>
              <a:rPr lang="nl-NL" sz="2400" dirty="0"/>
              <a:t>S</a:t>
            </a:r>
            <a:r>
              <a:rPr lang="nl-NL" sz="2400" dirty="0" smtClean="0"/>
              <a:t>ubsidie</a:t>
            </a:r>
          </a:p>
          <a:p>
            <a:pPr fontAlgn="base">
              <a:buNone/>
            </a:pPr>
            <a:endParaRPr lang="nl-NL" dirty="0"/>
          </a:p>
          <a:p>
            <a:pPr fontAlgn="base"/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/>
          </a:p>
        </p:txBody>
      </p:sp>
      <p:pic>
        <p:nvPicPr>
          <p:cNvPr id="15362" name="Picture 2" descr="MC Kinse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1181" y="3429000"/>
            <a:ext cx="5222819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Strategie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Overgewicht</a:t>
            </a:r>
          </a:p>
          <a:p>
            <a:r>
              <a:rPr lang="nl-NL" dirty="0" smtClean="0"/>
              <a:t>Drenthe hoogste percentage</a:t>
            </a:r>
          </a:p>
          <a:p>
            <a:r>
              <a:rPr lang="nl-NL" dirty="0" smtClean="0"/>
              <a:t>Stimuleren gezonde leefstijl</a:t>
            </a:r>
          </a:p>
          <a:p>
            <a:r>
              <a:rPr lang="nl-NL" dirty="0" smtClean="0"/>
              <a:t>Preventie overgewicht</a:t>
            </a:r>
          </a:p>
          <a:p>
            <a:r>
              <a:rPr lang="nl-NL" dirty="0" smtClean="0"/>
              <a:t>5 pijlers voor succesvolle aanpak</a:t>
            </a:r>
          </a:p>
          <a:p>
            <a:r>
              <a:rPr lang="nl-NL" dirty="0" err="1" smtClean="0"/>
              <a:t>Politiek-Bestuurlijk</a:t>
            </a:r>
            <a:r>
              <a:rPr lang="nl-NL" dirty="0" smtClean="0"/>
              <a:t> draagvlak</a:t>
            </a:r>
            <a:endParaRPr lang="nl-NL" dirty="0"/>
          </a:p>
          <a:p>
            <a:pPr lvl="0"/>
            <a:r>
              <a:rPr lang="nl-NL" dirty="0" err="1"/>
              <a:t>Publiek-Private</a:t>
            </a:r>
            <a:r>
              <a:rPr lang="nl-NL" dirty="0"/>
              <a:t> </a:t>
            </a:r>
            <a:r>
              <a:rPr lang="nl-NL" dirty="0" smtClean="0"/>
              <a:t>samenwerking </a:t>
            </a:r>
            <a:endParaRPr lang="nl-NL" dirty="0"/>
          </a:p>
          <a:p>
            <a:pPr lvl="0"/>
            <a:r>
              <a:rPr lang="nl-NL" dirty="0"/>
              <a:t>Sociale </a:t>
            </a:r>
            <a:r>
              <a:rPr lang="nl-NL" dirty="0" smtClean="0"/>
              <a:t>marketing</a:t>
            </a:r>
            <a:endParaRPr lang="nl-NL" dirty="0"/>
          </a:p>
          <a:p>
            <a:pPr lvl="0"/>
            <a:r>
              <a:rPr lang="nl-NL" dirty="0" err="1"/>
              <a:t>Monitoring</a:t>
            </a:r>
            <a:r>
              <a:rPr lang="nl-NL" dirty="0"/>
              <a:t> &amp; </a:t>
            </a:r>
            <a:r>
              <a:rPr lang="nl-NL" dirty="0" smtClean="0"/>
              <a:t>Evaluatie</a:t>
            </a:r>
            <a:endParaRPr lang="nl-NL" dirty="0"/>
          </a:p>
          <a:p>
            <a:pPr lvl="0"/>
            <a:r>
              <a:rPr lang="nl-NL" dirty="0"/>
              <a:t>Verbinding Preventie &amp; </a:t>
            </a:r>
            <a:r>
              <a:rPr lang="nl-NL" dirty="0" smtClean="0"/>
              <a:t>Zorg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14338" name="Picture 2" descr="Afbeeldingsresultaat voor strategi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71410" y="3429000"/>
            <a:ext cx="3672589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Structuur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41812811"/>
              </p:ext>
            </p:extLst>
          </p:nvPr>
        </p:nvGraphicFramePr>
        <p:xfrm>
          <a:off x="0" y="1412776"/>
          <a:ext cx="91440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3131840" y="3573016"/>
          <a:ext cx="6012160" cy="3284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Externe analyse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nl-NL" dirty="0" smtClean="0"/>
              <a:t>Demografisch</a:t>
            </a:r>
          </a:p>
          <a:p>
            <a:pPr>
              <a:buNone/>
            </a:pPr>
            <a:r>
              <a:rPr lang="nl-NL" dirty="0" smtClean="0"/>
              <a:t>33.284 mensen</a:t>
            </a:r>
          </a:p>
          <a:p>
            <a:endParaRPr lang="nl-NL" dirty="0"/>
          </a:p>
          <a:p>
            <a:endParaRPr lang="nl-NL" dirty="0" smtClean="0"/>
          </a:p>
          <a:p>
            <a:pPr>
              <a:buNone/>
            </a:pPr>
            <a:r>
              <a:rPr lang="nl-NL" dirty="0" smtClean="0"/>
              <a:t>(</a:t>
            </a:r>
            <a:r>
              <a:rPr lang="nl-NL" dirty="0"/>
              <a:t>CBS, 2018)</a:t>
            </a:r>
          </a:p>
          <a:p>
            <a:r>
              <a:rPr lang="nl-NL" dirty="0" smtClean="0"/>
              <a:t>Economisch</a:t>
            </a:r>
          </a:p>
          <a:p>
            <a:pPr>
              <a:buNone/>
            </a:pPr>
            <a:r>
              <a:rPr lang="nl-NL" dirty="0" smtClean="0"/>
              <a:t>Gemiddeld inkomen per huishouden</a:t>
            </a:r>
          </a:p>
          <a:p>
            <a:pPr>
              <a:buNone/>
            </a:pPr>
            <a:r>
              <a:rPr lang="nl-NL" dirty="0" smtClean="0"/>
              <a:t>Nederland 32.200</a:t>
            </a:r>
            <a:endParaRPr lang="nl-NL" dirty="0"/>
          </a:p>
          <a:p>
            <a:pPr>
              <a:buNone/>
            </a:pPr>
            <a:r>
              <a:rPr lang="nl-NL" dirty="0"/>
              <a:t> </a:t>
            </a:r>
            <a:r>
              <a:rPr lang="nl-NL" dirty="0" smtClean="0"/>
              <a:t>Meppel 30.300</a:t>
            </a:r>
            <a:endParaRPr lang="nl-NL" dirty="0"/>
          </a:p>
          <a:p>
            <a:pPr>
              <a:buNone/>
            </a:pPr>
            <a:r>
              <a:rPr lang="nl-NL" dirty="0"/>
              <a:t>(CBS, 2018)</a:t>
            </a:r>
          </a:p>
          <a:p>
            <a:pPr>
              <a:buNone/>
            </a:pPr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539552" y="2348880"/>
          <a:ext cx="5849620" cy="914400"/>
        </p:xfrm>
        <a:graphic>
          <a:graphicData uri="http://schemas.openxmlformats.org/drawingml/2006/table">
            <a:tbl>
              <a:tblPr/>
              <a:tblGrid>
                <a:gridCol w="2924810"/>
                <a:gridCol w="2924810"/>
              </a:tblGrid>
              <a:tr h="0"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200" dirty="0">
                          <a:latin typeface="Calibri"/>
                          <a:ea typeface="Calibri"/>
                          <a:cs typeface="Times New Roman"/>
                        </a:rPr>
                        <a:t>Leeftijd</a:t>
                      </a:r>
                      <a:endParaRPr lang="nl-N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200">
                          <a:latin typeface="Calibri"/>
                          <a:ea typeface="Calibri"/>
                          <a:cs typeface="Times New Roman"/>
                        </a:rPr>
                        <a:t>Aantal inwoners</a:t>
                      </a:r>
                      <a:endParaRPr lang="nl-N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200">
                          <a:latin typeface="Calibri"/>
                          <a:ea typeface="Calibri"/>
                          <a:cs typeface="Times New Roman"/>
                        </a:rPr>
                        <a:t>&gt;4</a:t>
                      </a:r>
                      <a:endParaRPr lang="nl-N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200">
                          <a:latin typeface="Calibri"/>
                          <a:ea typeface="Calibri"/>
                          <a:cs typeface="Times New Roman"/>
                        </a:rPr>
                        <a:t>1.605</a:t>
                      </a:r>
                      <a:endParaRPr lang="nl-N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200">
                          <a:latin typeface="Calibri"/>
                          <a:ea typeface="Calibri"/>
                          <a:cs typeface="Times New Roman"/>
                        </a:rPr>
                        <a:t>5-9</a:t>
                      </a:r>
                      <a:endParaRPr lang="nl-N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200">
                          <a:latin typeface="Calibri"/>
                          <a:ea typeface="Calibri"/>
                          <a:cs typeface="Times New Roman"/>
                        </a:rPr>
                        <a:t>1.981</a:t>
                      </a:r>
                      <a:endParaRPr lang="nl-N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200">
                          <a:latin typeface="Calibri"/>
                          <a:ea typeface="Calibri"/>
                          <a:cs typeface="Times New Roman"/>
                        </a:rPr>
                        <a:t>10-14</a:t>
                      </a:r>
                      <a:endParaRPr lang="nl-N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200">
                          <a:latin typeface="Calibri"/>
                          <a:ea typeface="Calibri"/>
                          <a:cs typeface="Times New Roman"/>
                        </a:rPr>
                        <a:t>2.107</a:t>
                      </a:r>
                      <a:endParaRPr lang="nl-N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200" dirty="0">
                          <a:latin typeface="Calibri"/>
                          <a:ea typeface="Calibri"/>
                          <a:cs typeface="Times New Roman"/>
                        </a:rPr>
                        <a:t>15-19</a:t>
                      </a:r>
                      <a:endParaRPr lang="nl-N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200" dirty="0">
                          <a:latin typeface="Calibri"/>
                          <a:ea typeface="Calibri"/>
                          <a:cs typeface="Times New Roman"/>
                        </a:rPr>
                        <a:t>2.083</a:t>
                      </a:r>
                      <a:endParaRPr lang="nl-N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Stakeholders analyse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2" y="1529408"/>
          <a:ext cx="9143998" cy="5328592"/>
        </p:xfrm>
        <a:graphic>
          <a:graphicData uri="http://schemas.openxmlformats.org/drawingml/2006/table">
            <a:tbl>
              <a:tblPr/>
              <a:tblGrid>
                <a:gridCol w="2742837"/>
                <a:gridCol w="1361910"/>
                <a:gridCol w="3496235"/>
                <a:gridCol w="1543016"/>
              </a:tblGrid>
              <a:tr h="416095"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 b="1" dirty="0">
                          <a:latin typeface="Calibri"/>
                          <a:ea typeface="Calibri"/>
                          <a:cs typeface="Times New Roman"/>
                        </a:rPr>
                        <a:t>Stakeholders</a:t>
                      </a:r>
                      <a:endParaRPr lang="nl-N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 b="1">
                          <a:latin typeface="Calibri"/>
                          <a:ea typeface="Calibri"/>
                          <a:cs typeface="Times New Roman"/>
                        </a:rPr>
                        <a:t>Relatie</a:t>
                      </a:r>
                      <a:endParaRPr lang="nl-N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 b="1">
                          <a:latin typeface="Calibri"/>
                          <a:ea typeface="Calibri"/>
                          <a:cs typeface="Times New Roman"/>
                        </a:rPr>
                        <a:t>Belang</a:t>
                      </a:r>
                      <a:endParaRPr lang="nl-N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 b="1">
                          <a:latin typeface="Calibri"/>
                          <a:ea typeface="Calibri"/>
                          <a:cs typeface="Times New Roman"/>
                        </a:rPr>
                        <a:t>Macht</a:t>
                      </a:r>
                      <a:endParaRPr lang="nl-N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592"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Gemeente Meppel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++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Het zorgen voor een gezondere gemeente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++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1185"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Basisscholen in Meppel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Ondersteuning van JOGG om de kinderen bewust te maken van het belang van sport, bewegen en voeding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1185"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Middelbare scholen in Meppel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 dirty="0">
                          <a:latin typeface="Calibri"/>
                          <a:ea typeface="Calibri"/>
                          <a:cs typeface="Times New Roman"/>
                        </a:rPr>
                        <a:t>+/-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Ondersteuning van JOGG om de kinderen bewust te maken van het belang van sport, bewegen en voeding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962"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Meppel Actief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++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De jeugd in Meppel laten bewegen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592"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Supermarkten in Meppel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Reclame maken d.m.v. sponsoring voeding tijdens activiteiten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389"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Sportverenigingen in Meppel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Werven van leden d.m.v. participatie aan activiteiten van Meppel Actief met JOGG.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592"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Andere JOGG-gemeenten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 dirty="0">
                          <a:latin typeface="Calibri"/>
                          <a:ea typeface="Calibri"/>
                          <a:cs typeface="Times New Roman"/>
                        </a:rPr>
                        <a:t>Kennis delen van activiteiten in de verschillende gemeenten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7950">
                        <a:spcAft>
                          <a:spcPts val="0"/>
                        </a:spcAft>
                      </a:pPr>
                      <a:r>
                        <a:rPr lang="nl-NL" sz="1100" dirty="0">
                          <a:latin typeface="Calibri"/>
                          <a:ea typeface="Calibri"/>
                          <a:cs typeface="Times New Roman"/>
                        </a:rPr>
                        <a:t>+/-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Verandervoorstel teamopdracht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nl-NL" dirty="0" smtClean="0"/>
          </a:p>
          <a:p>
            <a:r>
              <a:rPr lang="nl-NL" dirty="0" smtClean="0"/>
              <a:t>Scholieren Technasium Dingstede</a:t>
            </a:r>
          </a:p>
          <a:p>
            <a:r>
              <a:rPr lang="nl-NL" dirty="0" smtClean="0"/>
              <a:t>Mobiele telefoon </a:t>
            </a:r>
            <a:r>
              <a:rPr lang="nl-NL" dirty="0" err="1" smtClean="0"/>
              <a:t>inplaats</a:t>
            </a:r>
            <a:r>
              <a:rPr lang="nl-NL" dirty="0" smtClean="0"/>
              <a:t> van schoolplein</a:t>
            </a:r>
          </a:p>
          <a:p>
            <a:r>
              <a:rPr lang="nl-NL" dirty="0" smtClean="0"/>
              <a:t>Nieuw uitnodigend en beweeg vriendelijk schoolplein</a:t>
            </a:r>
          </a:p>
          <a:p>
            <a:r>
              <a:rPr lang="nl-NL" dirty="0" smtClean="0"/>
              <a:t>Sluit aan bij JOGG -&gt; jongeren stimuleren</a:t>
            </a:r>
          </a:p>
          <a:p>
            <a:r>
              <a:rPr lang="nl-NL" dirty="0" smtClean="0"/>
              <a:t>Begeleiden van scholieren</a:t>
            </a:r>
          </a:p>
          <a:p>
            <a:r>
              <a:rPr lang="nl-NL" dirty="0" smtClean="0"/>
              <a:t>‘’publieke en private samenwerking’’</a:t>
            </a:r>
          </a:p>
          <a:p>
            <a:r>
              <a:rPr lang="nl-NL" dirty="0" smtClean="0"/>
              <a:t>Sociaal-culturele factor</a:t>
            </a:r>
            <a:endParaRPr lang="nl-NL" dirty="0"/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Verandervoorstel individueel Yannick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683568" y="1793311"/>
            <a:ext cx="76328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Focusgroep middelbare school leerlingen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Rekening houden verschillen doelgroepen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Ontwerp sluit aan bij doelgroep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Past bij JOGG-&gt; sociaal contact &amp; beweging op schoolplein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Mijn bijdrage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Opdracht </a:t>
            </a:r>
            <a:r>
              <a:rPr lang="nl-NL" dirty="0" err="1" smtClean="0"/>
              <a:t>Technasium</a:t>
            </a:r>
            <a:r>
              <a:rPr lang="nl-NL" dirty="0" smtClean="0"/>
              <a:t> opgesteld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Competentie 8 ‘’Organiseert, positioneert en begeleidt projecten en programma’s ter bevordering van sport en bewegen’’.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SMART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3311352" y="5405503"/>
            <a:ext cx="58326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’’Er moet een uitnodigend en beweeg vriendelijk schoolplein ontworpen worden door de leerlingen van het </a:t>
            </a:r>
            <a:r>
              <a:rPr lang="nl-NL" dirty="0" err="1" smtClean="0"/>
              <a:t>Technasium</a:t>
            </a:r>
            <a:r>
              <a:rPr lang="nl-NL" dirty="0" smtClean="0"/>
              <a:t>, dit schoolplein moet aspecten bevatten waar 25 % van de  leerlingen van zegt dat ze gebruik van gaan maken. Dit moet gebeuren in een blok van 6 à 7 weken tijd.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1421</TotalTime>
  <Words>599</Words>
  <Application>Microsoft Office PowerPoint</Application>
  <PresentationFormat>Diavoorstelling (4:3)</PresentationFormat>
  <Paragraphs>171</Paragraphs>
  <Slides>13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4" baseType="lpstr">
      <vt:lpstr>Office-thema</vt:lpstr>
      <vt:lpstr>Werkbespreking</vt:lpstr>
      <vt:lpstr>Inhoud</vt:lpstr>
      <vt:lpstr>Interne analyse</vt:lpstr>
      <vt:lpstr>Strategie</vt:lpstr>
      <vt:lpstr>Structuur</vt:lpstr>
      <vt:lpstr>Externe analyse</vt:lpstr>
      <vt:lpstr>Stakeholders analyse</vt:lpstr>
      <vt:lpstr>Verandervoorstel teamopdracht</vt:lpstr>
      <vt:lpstr>Verandervoorstel individueel Yannick</vt:lpstr>
      <vt:lpstr>Verandervoorstel individueel Youri</vt:lpstr>
      <vt:lpstr>Planning</vt:lpstr>
      <vt:lpstr>Overige JOGG klussen</vt:lpstr>
      <vt:lpstr>Globaal actieplan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Werkbespreking</dc:title>
  <dc:creator>Asus</dc:creator>
  <cp:lastModifiedBy>user</cp:lastModifiedBy>
  <cp:revision>30</cp:revision>
  <dcterms:created xsi:type="dcterms:W3CDTF">2018-11-05T16:19:35Z</dcterms:created>
  <dcterms:modified xsi:type="dcterms:W3CDTF">2018-11-07T11:25:04Z</dcterms:modified>
</cp:coreProperties>
</file>